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>
      <p:cViewPr varScale="1">
        <p:scale>
          <a:sx n="58" d="100"/>
          <a:sy n="58" d="100"/>
        </p:scale>
        <p:origin x="22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C2DA-7F2E-49C2-87E2-F6C98E917DB9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59889-8492-4225-B654-8A4BD36FD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9889-8492-4225-B654-8A4BD36FD5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5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9889-8492-4225-B654-8A4BD36FD5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3216061"/>
            <a:ext cx="4438259" cy="3684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6900660"/>
            <a:ext cx="4438259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279603" y="2720996"/>
            <a:ext cx="14308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9EC66F-EBC7-4136-8C2B-1290339FC809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336950" y="4794652"/>
            <a:ext cx="557525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7166544"/>
            <a:ext cx="4816503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990600"/>
            <a:ext cx="4816503" cy="495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7985166"/>
            <a:ext cx="4816503" cy="713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407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4"/>
            <a:ext cx="4816504" cy="2445040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038256"/>
            <a:ext cx="4816504" cy="366434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477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941331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4189311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1339144"/>
            <a:ext cx="4620289" cy="4163147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5502291"/>
            <a:ext cx="4234607" cy="48116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7223402"/>
            <a:ext cx="4757755" cy="145978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680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971800"/>
            <a:ext cx="4816504" cy="30268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7258201"/>
            <a:ext cx="4816503" cy="143706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923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81769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3595511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4545904"/>
            <a:ext cx="1735074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4545904"/>
            <a:ext cx="173918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4545904"/>
            <a:ext cx="173746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580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75894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6037194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6987585"/>
            <a:ext cx="1735074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6037193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7002968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6037194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6987585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066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9226982"/>
            <a:ext cx="742949" cy="330285"/>
          </a:xfrm>
        </p:spPr>
        <p:txBody>
          <a:bodyPr/>
          <a:lstStyle/>
          <a:p>
            <a:fld id="{BA1C010D-F882-46A5-AF19-5D5289BE739A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9226981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9910042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580905"/>
            <a:ext cx="3457924" cy="874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07460" y="3705448"/>
            <a:ext cx="8660879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9906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2091266"/>
            <a:ext cx="835137" cy="6604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091266"/>
            <a:ext cx="3312702" cy="6604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32DB-84A1-4ABD-9328-EDBCFAF4D45D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9194608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339142"/>
            <a:ext cx="4757754" cy="10253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91A-5114-4743-9E57-60CD66776D8D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9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3260961"/>
            <a:ext cx="2318004" cy="43627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3260961"/>
            <a:ext cx="2311887" cy="43627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385-D8C2-40AA-9B53-F2C166DED2D0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8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3595512"/>
            <a:ext cx="2727735" cy="50997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3595515"/>
            <a:ext cx="2727735" cy="50997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465-178F-44B5-A668-891AA69A2D69}" type="datetime1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3595511"/>
            <a:ext cx="2725127" cy="10967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4692264"/>
            <a:ext cx="2727735" cy="40030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3595512"/>
            <a:ext cx="2727734" cy="109291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4688429"/>
            <a:ext cx="2727735" cy="400684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02C-4399-4504-8B73-E94B4B23F8C8}" type="datetime1">
              <a:rPr lang="ru-RU" smtClean="0"/>
              <a:t>29.08.2017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7DA8-7F0B-4607-AF1B-93A9ED3EB946}" type="datetime1">
              <a:rPr lang="ru-RU" smtClean="0"/>
              <a:t>29.08.2017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7D4-967E-4BF4-9E2B-26E8A52CDDE0}" type="datetime1">
              <a:rPr lang="ru-RU" smtClean="0"/>
              <a:t>29.08.2017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1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091267"/>
            <a:ext cx="2034443" cy="216029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091267"/>
            <a:ext cx="2724638" cy="6604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4458777"/>
            <a:ext cx="2034442" cy="42375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D9A-88DC-456D-94D4-9BE36F7BCD9D}" type="datetime1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995341"/>
            <a:ext cx="2240317" cy="227472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907822"/>
            <a:ext cx="2093327" cy="6090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4457700"/>
            <a:ext cx="2240317" cy="354047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7B32-79A1-46D0-91F4-A9106DF5E4CA}" type="datetime1">
              <a:rPr lang="ru-RU" smtClean="0"/>
              <a:t>29.08.2017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1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1339144"/>
            <a:ext cx="4758945" cy="1025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3595511"/>
            <a:ext cx="4758945" cy="5099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9194609"/>
            <a:ext cx="742949" cy="330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94D4B0B2-EA52-40E1-A6CE-F9A8ED037F25}" type="datetime1">
              <a:rPr lang="ru-RU" smtClean="0"/>
              <a:t>29.08.2017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9194607"/>
            <a:ext cx="2894846" cy="330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E6DF945D-41CA-44F0-93F2-F939398E9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6079" y="3724102"/>
            <a:ext cx="5628466" cy="2345320"/>
          </a:xfrm>
          <a:ln w="57150">
            <a:noFill/>
          </a:ln>
        </p:spPr>
        <p:txBody>
          <a:bodyPr/>
          <a:lstStyle/>
          <a:p>
            <a:pPr algn="ctr"/>
            <a:r>
              <a:rPr lang="ru-RU" sz="3200" b="1" dirty="0" smtClean="0"/>
              <a:t>Творческий проект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«Голос детства»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200" dirty="0"/>
              <a:t>в структуре учреждений библиотечной системы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943" y="1154438"/>
            <a:ext cx="4438259" cy="124427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/>
              <a:t>Областной конкурс антинаркотических </a:t>
            </a:r>
            <a:r>
              <a:rPr lang="ru-RU" sz="2000" dirty="0" smtClean="0"/>
              <a:t>проектов</a:t>
            </a:r>
          </a:p>
          <a:p>
            <a:pPr algn="r"/>
            <a:r>
              <a:rPr lang="ru-RU" sz="2000" dirty="0" smtClean="0"/>
              <a:t> </a:t>
            </a:r>
            <a:r>
              <a:rPr lang="ru-RU" sz="2000" dirty="0"/>
              <a:t>"Мы выбираем жизнь"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1</a:t>
            </a:fld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54654" y="7394813"/>
            <a:ext cx="4438259" cy="1244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Летние детские чтения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2017</a:t>
            </a:r>
          </a:p>
          <a:p>
            <a:pPr algn="ct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517" y="2350375"/>
            <a:ext cx="5266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"Вовлечение молодежи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здоровый образ жизни и занятия спортом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популяризация культуры безопасности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молодежной среде</a:t>
            </a:r>
            <a:r>
              <a:rPr lang="ru-RU" dirty="0" smtClean="0">
                <a:solidFill>
                  <a:schemeClr val="bg1"/>
                </a:solidFill>
              </a:rPr>
              <a:t>"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078" y="6242820"/>
            <a:ext cx="5935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МБУК РКДО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Дальнеконстантиновская</a:t>
            </a:r>
            <a:r>
              <a:rPr lang="ru-RU" dirty="0" smtClean="0">
                <a:solidFill>
                  <a:srgbClr val="FFFF00"/>
                </a:solidFill>
              </a:rPr>
              <a:t> ЦБС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Дубравская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сельская библиотека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имени Д.С. Калинина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" y="1098651"/>
            <a:ext cx="1355726" cy="757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8962" y="8257477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573" y="235500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Приложение 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43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801878" y="1491542"/>
            <a:ext cx="4757754" cy="1025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 smtClean="0"/>
              <a:t>Областной конкурс антинаркотических проектов "Мы выбираем жизнь" </a:t>
            </a:r>
            <a:br>
              <a:rPr lang="ru-RU" dirty="0" smtClean="0"/>
            </a:br>
            <a:r>
              <a:rPr lang="ru-RU" b="1" dirty="0" smtClean="0"/>
              <a:t>    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163" y="3943517"/>
            <a:ext cx="5669280" cy="56323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270510" algn="just"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Казалось бы, несвойственная библиотеке деятельность. Да только это устаревшее представление. Дети хотят проявить себя! В пении? Пожалуйста! Но при том – в умении слушать, поддерживать друзей, давать объективные оценки. И еще быть среди книг. А библиотекари наблюдают: кто из участников заинтересовался книжкой. Поэтому и лежат книги рядом на выставке и на столах, чтобы их можно было полистать или просто чтобы они попали в поле зрения. И растет уверенность, что певцы непременно станут нашими читателями!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Целеполагание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478" y="3258589"/>
            <a:ext cx="5485315" cy="615157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</a:t>
            </a:r>
            <a:r>
              <a:rPr lang="ru-RU" sz="2800" dirty="0" smtClean="0"/>
              <a:t> обусловлена постановлением </a:t>
            </a:r>
            <a:r>
              <a:rPr lang="ru-RU" sz="2800" dirty="0"/>
              <a:t>Правительства Нижегородской области от 22 мая 2015 года № 320 "Об утверждении государственной программы "Комплексные меры противодействия злоупотреблению наркотиками и их незаконному обороту на территории Нижегородской области"</a:t>
            </a:r>
            <a:endParaRPr lang="ru-RU" sz="2800" dirty="0" smtClean="0"/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Целью</a:t>
            </a:r>
            <a:r>
              <a:rPr lang="ru-RU" sz="2800" dirty="0" smtClean="0"/>
              <a:t> проекта </a:t>
            </a:r>
            <a:r>
              <a:rPr lang="ru-RU" sz="2800" dirty="0"/>
              <a:t>является популяризация в  молодежной среде здорового образа жизни как основы социального и культурного </a:t>
            </a:r>
            <a:r>
              <a:rPr lang="ru-RU" sz="2800" dirty="0" smtClean="0"/>
              <a:t>развития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Задача</a:t>
            </a:r>
            <a:r>
              <a:rPr lang="ru-RU" sz="2800" dirty="0" smtClean="0"/>
              <a:t> проекта: </a:t>
            </a:r>
            <a:endParaRPr lang="ru-RU" sz="2800" dirty="0"/>
          </a:p>
          <a:p>
            <a:pPr marL="266700" indent="-266700" algn="just">
              <a:buNone/>
            </a:pPr>
            <a:r>
              <a:rPr lang="ru-RU" sz="2800" dirty="0"/>
              <a:t>-	</a:t>
            </a:r>
            <a:r>
              <a:rPr lang="ru-RU" sz="2800" dirty="0" smtClean="0"/>
              <a:t>Формирование активной жизненной позиции детьми и молодежью как профилактика</a:t>
            </a:r>
            <a:r>
              <a:rPr lang="ru-RU" sz="2800" dirty="0"/>
              <a:t> </a:t>
            </a:r>
            <a:r>
              <a:rPr lang="ru-RU" sz="2800" dirty="0" smtClean="0"/>
              <a:t>наркомании </a:t>
            </a:r>
            <a:r>
              <a:rPr lang="ru-RU" sz="2800" dirty="0"/>
              <a:t>в молодежной </a:t>
            </a:r>
            <a:r>
              <a:rPr lang="ru-RU" sz="2800" dirty="0" smtClean="0"/>
              <a:t>среде средствами библиотеки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Исполнители – участники конкурса «Голос детства»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729" y="3612136"/>
            <a:ext cx="4758945" cy="5448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err="1" smtClean="0"/>
              <a:t>Каразанов</a:t>
            </a:r>
            <a:r>
              <a:rPr lang="ru-RU" sz="2800" dirty="0" smtClean="0"/>
              <a:t> Антон</a:t>
            </a:r>
          </a:p>
          <a:p>
            <a:r>
              <a:rPr lang="ru-RU" sz="2800" dirty="0" err="1" smtClean="0"/>
              <a:t>Равина</a:t>
            </a:r>
            <a:r>
              <a:rPr lang="ru-RU" sz="2800" dirty="0" smtClean="0"/>
              <a:t> Екатерина</a:t>
            </a:r>
          </a:p>
          <a:p>
            <a:r>
              <a:rPr lang="ru-RU" sz="2800" dirty="0" smtClean="0"/>
              <a:t>Колесов Даниил</a:t>
            </a:r>
          </a:p>
          <a:p>
            <a:r>
              <a:rPr lang="ru-RU" sz="2800" dirty="0" err="1" smtClean="0"/>
              <a:t>Мордас</a:t>
            </a:r>
            <a:r>
              <a:rPr lang="ru-RU" sz="2800" dirty="0" smtClean="0"/>
              <a:t> Виолетта</a:t>
            </a:r>
          </a:p>
          <a:p>
            <a:r>
              <a:rPr lang="ru-RU" sz="2800" dirty="0" smtClean="0"/>
              <a:t>Клушина Кира</a:t>
            </a:r>
          </a:p>
          <a:p>
            <a:r>
              <a:rPr lang="ru-RU" sz="2800" dirty="0" smtClean="0"/>
              <a:t>Ившина Мария </a:t>
            </a:r>
          </a:p>
          <a:p>
            <a:r>
              <a:rPr lang="ru-RU" sz="2800" dirty="0" err="1" smtClean="0"/>
              <a:t>Худина</a:t>
            </a:r>
            <a:r>
              <a:rPr lang="ru-RU" sz="2800" dirty="0" smtClean="0"/>
              <a:t> Юлия</a:t>
            </a:r>
          </a:p>
          <a:p>
            <a:r>
              <a:rPr lang="ru-RU" sz="2800" dirty="0" smtClean="0"/>
              <a:t>Кудинова Анастасия</a:t>
            </a:r>
          </a:p>
          <a:p>
            <a:r>
              <a:rPr lang="ru-RU" sz="2800" dirty="0" err="1" smtClean="0"/>
              <a:t>Курдина</a:t>
            </a:r>
            <a:r>
              <a:rPr lang="ru-RU" sz="2800" dirty="0" smtClean="0"/>
              <a:t> Анастасия</a:t>
            </a:r>
          </a:p>
          <a:p>
            <a:r>
              <a:rPr lang="ru-RU" sz="2800" dirty="0" err="1" smtClean="0"/>
              <a:t>Морев</a:t>
            </a:r>
            <a:r>
              <a:rPr lang="ru-RU" sz="2800" dirty="0" smtClean="0"/>
              <a:t> </a:t>
            </a:r>
            <a:r>
              <a:rPr lang="ru-RU" sz="2800" dirty="0"/>
              <a:t>Д</a:t>
            </a:r>
            <a:r>
              <a:rPr lang="ru-RU" sz="2800" dirty="0" smtClean="0"/>
              <a:t>митрий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Исполненные песни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478" y="3279626"/>
            <a:ext cx="5702965" cy="604725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4698 Песня о мастерах – комп. А. Рыбников, сл. Ю. Ким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1886 Улыбка – комп. В. </a:t>
            </a:r>
            <a:r>
              <a:rPr lang="ru-RU" sz="16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1600" dirty="0" smtClean="0">
                <a:solidFill>
                  <a:schemeClr val="tx1"/>
                </a:solidFill>
              </a:rPr>
              <a:t>, сл. М. </a:t>
            </a:r>
            <a:r>
              <a:rPr lang="ru-RU" sz="1600" dirty="0" err="1" smtClean="0">
                <a:solidFill>
                  <a:schemeClr val="tx1"/>
                </a:solidFill>
              </a:rPr>
              <a:t>Пляцковского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1833 Антошка – комп. В. </a:t>
            </a:r>
            <a:r>
              <a:rPr lang="ru-RU" sz="16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сл.ю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Энтин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1829 песня Красной Шапочки – комп. А. Рыбников, сл. Ю. Ким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1824 Крылатые качели – муз. Е. </a:t>
            </a:r>
            <a:r>
              <a:rPr lang="ru-RU" sz="1600" dirty="0" err="1" smtClean="0">
                <a:solidFill>
                  <a:schemeClr val="tx1"/>
                </a:solidFill>
              </a:rPr>
              <a:t>Крылатов</a:t>
            </a:r>
            <a:r>
              <a:rPr lang="ru-RU" sz="1600" dirty="0" smtClean="0">
                <a:solidFill>
                  <a:schemeClr val="tx1"/>
                </a:solidFill>
              </a:rPr>
              <a:t>, сл. Ю. </a:t>
            </a:r>
            <a:r>
              <a:rPr lang="ru-RU" sz="1600" dirty="0" err="1" smtClean="0">
                <a:solidFill>
                  <a:schemeClr val="tx1"/>
                </a:solidFill>
              </a:rPr>
              <a:t>Энтин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1859 Дорога добра – комп. М. Минков, сл. Ю. </a:t>
            </a:r>
            <a:r>
              <a:rPr lang="ru-RU" sz="1600" dirty="0" err="1" smtClean="0">
                <a:solidFill>
                  <a:schemeClr val="tx1"/>
                </a:solidFill>
              </a:rPr>
              <a:t>Энтина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1810 </a:t>
            </a:r>
            <a:r>
              <a:rPr lang="ru-RU" sz="1600" dirty="0" err="1" smtClean="0">
                <a:solidFill>
                  <a:schemeClr val="tx1"/>
                </a:solidFill>
              </a:rPr>
              <a:t>Чунга-Чанга</a:t>
            </a:r>
            <a:r>
              <a:rPr lang="ru-RU" sz="1600" dirty="0" smtClean="0">
                <a:solidFill>
                  <a:schemeClr val="tx1"/>
                </a:solidFill>
              </a:rPr>
              <a:t> – комп. В. </a:t>
            </a:r>
            <a:r>
              <a:rPr lang="ru-RU" sz="16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1600" dirty="0" smtClean="0">
                <a:solidFill>
                  <a:schemeClr val="tx1"/>
                </a:solidFill>
              </a:rPr>
              <a:t>, сл. </a:t>
            </a:r>
            <a:r>
              <a:rPr lang="ru-RU" sz="1600" dirty="0" err="1" smtClean="0">
                <a:solidFill>
                  <a:schemeClr val="tx1"/>
                </a:solidFill>
              </a:rPr>
              <a:t>Ю.Энтин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3191 Пусть всегда будет солнце – комп. А. Островский, сл. Л. </a:t>
            </a:r>
            <a:r>
              <a:rPr lang="ru-RU" sz="1600" dirty="0" err="1" smtClean="0">
                <a:solidFill>
                  <a:schemeClr val="tx1"/>
                </a:solidFill>
              </a:rPr>
              <a:t>Ошанин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1857 А мне летать охота – комп. М. Дунаевский, сл. Ю. </a:t>
            </a:r>
            <a:r>
              <a:rPr lang="ru-RU" sz="1600" dirty="0" err="1" smtClean="0">
                <a:solidFill>
                  <a:schemeClr val="tx1"/>
                </a:solidFill>
              </a:rPr>
              <a:t>Энтина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1797 Когда мои друзья со мной – комп. В. </a:t>
            </a:r>
            <a:r>
              <a:rPr lang="ru-RU" sz="16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1600" dirty="0" smtClean="0">
                <a:solidFill>
                  <a:schemeClr val="tx1"/>
                </a:solidFill>
              </a:rPr>
              <a:t> , сл. М </a:t>
            </a:r>
            <a:r>
              <a:rPr lang="ru-RU" sz="1600" dirty="0" err="1" smtClean="0">
                <a:solidFill>
                  <a:schemeClr val="tx1"/>
                </a:solidFill>
              </a:rPr>
              <a:t>Танича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1806 Пропала собака – комп. В. </a:t>
            </a:r>
            <a:r>
              <a:rPr lang="ru-RU" sz="16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1600" dirty="0" smtClean="0">
                <a:solidFill>
                  <a:schemeClr val="tx1"/>
                </a:solidFill>
              </a:rPr>
              <a:t>, сл. А. </a:t>
            </a:r>
            <a:r>
              <a:rPr lang="ru-RU" sz="1600" dirty="0" err="1" smtClean="0">
                <a:solidFill>
                  <a:schemeClr val="tx1"/>
                </a:solidFill>
              </a:rPr>
              <a:t>Ламм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Протокол конкурса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86086"/>
              </p:ext>
            </p:extLst>
          </p:nvPr>
        </p:nvGraphicFramePr>
        <p:xfrm>
          <a:off x="365760" y="2131746"/>
          <a:ext cx="6151416" cy="736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472"/>
                <a:gridCol w="2636514"/>
                <a:gridCol w="1464430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Исполнитель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Песня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Баллы 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Каразанов</a:t>
                      </a:r>
                      <a:r>
                        <a:rPr lang="ru-RU" sz="1800" dirty="0" smtClean="0"/>
                        <a:t> Антон</a:t>
                      </a:r>
                      <a:endParaRPr lang="ru-RU" sz="1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Песня о мастерах</a:t>
                      </a:r>
                    </a:p>
                    <a:p>
                      <a:r>
                        <a:rPr lang="ru-RU" sz="1800" dirty="0" smtClean="0"/>
                        <a:t>Песня</a:t>
                      </a:r>
                      <a:r>
                        <a:rPr lang="ru-RU" sz="1800" baseline="0" dirty="0" smtClean="0"/>
                        <a:t> из </a:t>
                      </a:r>
                      <a:r>
                        <a:rPr lang="ru-RU" sz="1800" baseline="0" dirty="0" err="1" smtClean="0"/>
                        <a:t>мульт</a:t>
                      </a:r>
                      <a:r>
                        <a:rPr lang="ru-RU" sz="1800" baseline="0" dirty="0" smtClean="0"/>
                        <a:t>. «Бременские музыканты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____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0___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____95__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Равина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aseline="0" dirty="0" smtClean="0"/>
                        <a:t> Катя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Улыбка </a:t>
                      </a:r>
                    </a:p>
                    <a:p>
                      <a:r>
                        <a:rPr lang="ru-RU" sz="1800" dirty="0" smtClean="0"/>
                        <a:t>А мне летать охота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_____0____</a:t>
                      </a:r>
                    </a:p>
                    <a:p>
                      <a:r>
                        <a:rPr lang="ru-RU" sz="1800" dirty="0" smtClean="0"/>
                        <a:t>____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75__</a:t>
                      </a:r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Колесов Даниил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Антошка </a:t>
                      </a:r>
                    </a:p>
                    <a:p>
                      <a:r>
                        <a:rPr lang="ru-RU" sz="1800" dirty="0" smtClean="0"/>
                        <a:t>Песня Красной Шапочки</a:t>
                      </a:r>
                    </a:p>
                    <a:p>
                      <a:r>
                        <a:rPr lang="ru-RU" sz="1800" dirty="0" smtClean="0"/>
                        <a:t>Крылатые качели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_____0__________86__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_____0____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Мордас</a:t>
                      </a:r>
                      <a:r>
                        <a:rPr lang="ru-RU" sz="1800" dirty="0" smtClean="0"/>
                        <a:t> Виктория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Дорога добра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Клушина Кира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Крылатые качели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Ившина Мария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Пусть всегда будет солнце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93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Кудинова А</a:t>
                      </a:r>
                    </a:p>
                    <a:p>
                      <a:r>
                        <a:rPr lang="ru-RU" sz="1800" dirty="0" err="1" smtClean="0"/>
                        <a:t>Худина</a:t>
                      </a:r>
                      <a:r>
                        <a:rPr lang="ru-RU" sz="1800" dirty="0" smtClean="0"/>
                        <a:t> Ю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Пропала собака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</a:t>
                      </a:r>
                    </a:p>
                    <a:p>
                      <a:pPr algn="ctr"/>
                      <a:r>
                        <a:rPr lang="ru-RU" sz="1800" dirty="0" smtClean="0"/>
                        <a:t>83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Курдина</a:t>
                      </a:r>
                      <a:r>
                        <a:rPr lang="ru-RU" sz="1800" dirty="0" smtClean="0"/>
                        <a:t> Настя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Когда мои друзья со мной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</a:t>
                      </a:r>
                      <a:endParaRPr lang="ru-RU" sz="1800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Морев</a:t>
                      </a:r>
                      <a:r>
                        <a:rPr lang="ru-RU" sz="1800" dirty="0" smtClean="0"/>
                        <a:t> Дмитрий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Чунга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 err="1" smtClean="0"/>
                        <a:t>Чанга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Выбор наставника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287" y="3595511"/>
            <a:ext cx="5503131" cy="53988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14375" indent="-714375"/>
            <a:r>
              <a:rPr lang="ru-RU" sz="5400" dirty="0" err="1" smtClean="0">
                <a:solidFill>
                  <a:schemeClr val="tx1"/>
                </a:solidFill>
              </a:rPr>
              <a:t>Мордас</a:t>
            </a:r>
            <a:r>
              <a:rPr lang="ru-RU" sz="5400" dirty="0" smtClean="0">
                <a:solidFill>
                  <a:schemeClr val="tx1"/>
                </a:solidFill>
              </a:rPr>
              <a:t>          Виолетта</a:t>
            </a:r>
          </a:p>
          <a:p>
            <a:pPr marL="714375" indent="-714375"/>
            <a:r>
              <a:rPr lang="ru-RU" sz="5400" dirty="0" smtClean="0">
                <a:solidFill>
                  <a:schemeClr val="tx1"/>
                </a:solidFill>
              </a:rPr>
              <a:t>Колесов Даниил</a:t>
            </a:r>
          </a:p>
          <a:p>
            <a:pPr marL="714375" indent="-714375"/>
            <a:r>
              <a:rPr lang="ru-RU" sz="5400" dirty="0" err="1" smtClean="0">
                <a:solidFill>
                  <a:schemeClr val="tx1"/>
                </a:solidFill>
              </a:rPr>
              <a:t>Курдина</a:t>
            </a:r>
            <a:r>
              <a:rPr lang="ru-RU" sz="5400" dirty="0" smtClean="0">
                <a:solidFill>
                  <a:schemeClr val="tx1"/>
                </a:solidFill>
              </a:rPr>
              <a:t> Анастасия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карта участников проекта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206609"/>
              </p:ext>
            </p:extLst>
          </p:nvPr>
        </p:nvGraphicFramePr>
        <p:xfrm>
          <a:off x="647700" y="3595688"/>
          <a:ext cx="578635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995"/>
                <a:gridCol w="814647"/>
                <a:gridCol w="712205"/>
                <a:gridCol w="900464"/>
                <a:gridCol w="14630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ТУР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ТУР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% от общего числа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r>
                        <a:rPr lang="ru-RU" sz="2000" dirty="0" smtClean="0"/>
                        <a:t>Из семей, находящихся в трудной жизненной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 них стоящих на профилактическом учете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Областной конкурс антинаркотических проектов "Мы выбираем жизнь" </a:t>
            </a:r>
            <a:br>
              <a:rPr lang="ru-RU" dirty="0"/>
            </a:br>
            <a:r>
              <a:rPr lang="ru-RU" b="1" dirty="0" smtClean="0"/>
              <a:t>хроника событий   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r="11734"/>
          <a:stretch/>
        </p:blipFill>
        <p:spPr>
          <a:xfrm>
            <a:off x="232063" y="2589401"/>
            <a:ext cx="3126279" cy="23542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49" y="2589401"/>
            <a:ext cx="3138979" cy="2354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4943635"/>
            <a:ext cx="3126279" cy="2344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22" y="4943635"/>
            <a:ext cx="3139206" cy="23544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7288344"/>
            <a:ext cx="3126279" cy="23447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61" y="7297869"/>
            <a:ext cx="3149601" cy="2362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465" y="3111322"/>
            <a:ext cx="3043978" cy="657485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/>
              <a:t>7 июля в библиотеке состоялся финал. Внимательно слушали дети своих товарищей. А финалисты волновались. Оттого не четко звучали голоса, немножко забывались слова. А подведение итогов было в руках зрителей. И почти единогласно они отдали первенство </a:t>
            </a:r>
            <a:r>
              <a:rPr lang="ru-RU" sz="1800" dirty="0" err="1"/>
              <a:t>Мордас</a:t>
            </a:r>
            <a:r>
              <a:rPr lang="ru-RU" sz="1800" dirty="0"/>
              <a:t> Виолетте. </a:t>
            </a:r>
          </a:p>
          <a:p>
            <a:pPr algn="just"/>
            <a:r>
              <a:rPr lang="ru-RU" sz="1800" dirty="0"/>
              <a:t>4 сентября, когда будет проходить в библиотеке праздник закрытия Летних чтений, покажем зрителям видеоклип на песню победителя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45D-41CA-44F0-93F2-F939398E9C17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801878" y="1491542"/>
            <a:ext cx="4757754" cy="1025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 smtClean="0"/>
              <a:t>Областной конкурс антинаркотических проектов "Мы выбираем жизнь" </a:t>
            </a:r>
            <a:br>
              <a:rPr lang="ru-RU" dirty="0" smtClean="0"/>
            </a:br>
            <a:r>
              <a:rPr lang="ru-RU" b="1" dirty="0" smtClean="0"/>
              <a:t>   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3229750"/>
            <a:ext cx="2698524" cy="2023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5386805"/>
            <a:ext cx="2698524" cy="2023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7543860"/>
            <a:ext cx="2698524" cy="2023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518" y="16671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6+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9" y="125475"/>
            <a:ext cx="1056466" cy="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324</TotalTime>
  <Words>688</Words>
  <Application>Microsoft Office PowerPoint</Application>
  <PresentationFormat>Лист A4 (210x297 мм)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Творческий проект  «Голос детства» в структуре учреждений библиотечной системы</vt:lpstr>
      <vt:lpstr>Областной конкурс антинаркотических проектов "Мы выбираем жизнь"   Целеполагание </vt:lpstr>
      <vt:lpstr>Областной конкурс антинаркотических проектов "Мы выбираем жизнь"   Исполнители – участники конкурса «Голос детства»</vt:lpstr>
      <vt:lpstr>Областной конкурс антинаркотических проектов "Мы выбираем жизнь"   Исполненные песни</vt:lpstr>
      <vt:lpstr>Областной конкурс антинаркотических проектов "Мы выбираем жизнь"   Протокол конкурса</vt:lpstr>
      <vt:lpstr>Областной конкурс антинаркотических проектов "Мы выбираем жизнь"   Выбор наставника</vt:lpstr>
      <vt:lpstr>Областной конкурс антинаркотических проектов "Мы выбираем жизнь"   карта участников проекта </vt:lpstr>
      <vt:lpstr>Областной конкурс антинаркотических проектов "Мы выбираем жизнь"  хроника событий      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</dc:title>
  <dc:creator>Админ</dc:creator>
  <cp:lastModifiedBy>Админ</cp:lastModifiedBy>
  <cp:revision>27</cp:revision>
  <cp:lastPrinted>2017-07-04T14:00:51Z</cp:lastPrinted>
  <dcterms:created xsi:type="dcterms:W3CDTF">2017-07-04T11:44:13Z</dcterms:created>
  <dcterms:modified xsi:type="dcterms:W3CDTF">2017-08-29T12:50:35Z</dcterms:modified>
</cp:coreProperties>
</file>