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0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80" r:id="rId14"/>
    <p:sldId id="272" r:id="rId15"/>
    <p:sldId id="273" r:id="rId16"/>
    <p:sldId id="274" r:id="rId17"/>
    <p:sldId id="275" r:id="rId18"/>
    <p:sldId id="281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358"/>
    <a:srgbClr val="965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C00000"/>
                </a:solidFill>
              </a:rPr>
              <a:t>Распределение индивидуальных показателей </a:t>
            </a:r>
          </a:p>
          <a:p>
            <a:pPr algn="ctr" rtl="0">
              <a:defRPr/>
            </a:pPr>
            <a:r>
              <a:rPr lang="ru-RU" b="1" dirty="0">
                <a:solidFill>
                  <a:srgbClr val="C00000"/>
                </a:solidFill>
              </a:rPr>
              <a:t>теста Керна-</a:t>
            </a:r>
            <a:r>
              <a:rPr lang="ru-RU" b="1" dirty="0" err="1">
                <a:solidFill>
                  <a:srgbClr val="C00000"/>
                </a:solidFill>
              </a:rPr>
              <a:t>Йирасека</a:t>
            </a:r>
            <a:r>
              <a:rPr lang="ru-RU" dirty="0"/>
              <a:t> </a:t>
            </a:r>
          </a:p>
          <a:p>
            <a:pPr algn="ctr" rtl="0">
              <a:defRPr/>
            </a:pP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П.Ш.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диагностика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01-4141-AF30-CD7B118FA1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А.А.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диагностика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01-4141-AF30-CD7B118FA1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С.Р.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диагностика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01-4141-AF30-CD7B118FA1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Р.Р.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диагностика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B01-4141-AF30-CD7B118FA10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А.С.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диагностика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B01-4141-AF30-CD7B118FA10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В.Ц.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диагностика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B01-4141-AF30-CD7B118FA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838112"/>
        <c:axId val="144841640"/>
      </c:barChart>
      <c:catAx>
        <c:axId val="14483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841640"/>
        <c:crosses val="autoZero"/>
        <c:auto val="1"/>
        <c:lblAlgn val="ctr"/>
        <c:lblOffset val="100"/>
        <c:noMultiLvlLbl val="0"/>
      </c:catAx>
      <c:valAx>
        <c:axId val="14484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результаты в баллах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83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>
                <a:solidFill>
                  <a:schemeClr val="tx1"/>
                </a:solidFill>
              </a:rPr>
              <a:t>Распределение  групповых показателей </a:t>
            </a:r>
          </a:p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теста Керна-</a:t>
            </a:r>
            <a:r>
              <a:rPr lang="ru-RU" b="0" dirty="0" err="1">
                <a:solidFill>
                  <a:schemeClr val="tx1"/>
                </a:solidFill>
              </a:rPr>
              <a:t>Иерасека</a:t>
            </a:r>
            <a:r>
              <a:rPr lang="ru-RU" b="0" dirty="0">
                <a:solidFill>
                  <a:schemeClr val="tx1"/>
                </a:solidFill>
              </a:rPr>
              <a:t>  по экспериментальной группе испытуемых</a:t>
            </a:r>
          </a:p>
        </c:rich>
      </c:tx>
      <c:layout>
        <c:manualLayout>
          <c:xMode val="edge"/>
          <c:yMode val="edge"/>
          <c:x val="0.11146335420755656"/>
          <c:y val="1.21345038086735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EB-4EF0-9E76-672447BAC4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EB-4EF0-9E76-672447BAC49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EB-4EF0-9E76-672447BAC4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009128"/>
        <c:axId val="142006776"/>
      </c:barChart>
      <c:catAx>
        <c:axId val="14200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006776"/>
        <c:crosses val="autoZero"/>
        <c:auto val="1"/>
        <c:lblAlgn val="ctr"/>
        <c:lblOffset val="100"/>
        <c:noMultiLvlLbl val="0"/>
      </c:catAx>
      <c:valAx>
        <c:axId val="14200677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009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C00000"/>
                </a:solidFill>
              </a:rPr>
              <a:t>Распределение индивидуальных показателей </a:t>
            </a:r>
          </a:p>
          <a:p>
            <a:pPr algn="ctr" rtl="0">
              <a:defRPr/>
            </a:pPr>
            <a:r>
              <a:rPr lang="ru-RU" b="1" dirty="0">
                <a:solidFill>
                  <a:srgbClr val="C00000"/>
                </a:solidFill>
              </a:rPr>
              <a:t>по методике "Домик"</a:t>
            </a:r>
            <a:r>
              <a:rPr lang="ru-RU" dirty="0"/>
              <a:t> </a:t>
            </a:r>
          </a:p>
          <a:p>
            <a:pPr algn="ctr" rtl="0">
              <a:defRPr/>
            </a:pP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4031787693205"/>
          <c:y val="0.31365079365079368"/>
          <c:w val="0.73989410177894432"/>
          <c:h val="0.54276496687914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П.Ш.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F2-4E37-90A4-1BB9FCDFC9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А.А.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F2-4E37-90A4-1BB9FCDFC9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С.Р.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F2-4E37-90A4-1BB9FCDFC9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Р.Р.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8F2-4E37-90A4-1BB9FCDFC94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А.С.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F2-4E37-90A4-1BB9FCDFC94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В.Ц.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8F2-4E37-90A4-1BB9FCDFC9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287920"/>
        <c:axId val="141865936"/>
      </c:barChart>
      <c:catAx>
        <c:axId val="14328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65936"/>
        <c:crosses val="autoZero"/>
        <c:auto val="1"/>
        <c:lblAlgn val="ctr"/>
        <c:lblOffset val="100"/>
        <c:noMultiLvlLbl val="0"/>
      </c:catAx>
      <c:valAx>
        <c:axId val="14186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результаты в баллах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2879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/>
              <a:t>Распределение  групповых показателей </a:t>
            </a:r>
          </a:p>
          <a:p>
            <a:pPr>
              <a:defRPr/>
            </a:pPr>
            <a:r>
              <a:rPr lang="ru-RU" b="0" dirty="0"/>
              <a:t>по методике "Домик"  по экспериментальной группе испытуемых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3.4242910647405027E-2"/>
                  <c:y val="-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CD-41A9-8E93-7419C6486D79}"/>
                </c:ext>
                <c:ext xmlns:c15="http://schemas.microsoft.com/office/drawing/2012/chart" uri="{CE6537A1-D6FC-4f65-9D91-7224C49458BB}"/>
              </c:extLst>
            </c:dLbl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CD-41A9-8E93-7419C6486D7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CD-41A9-8E93-7419C6486D7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9CD-41A9-8E93-7419C6486D7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866720"/>
        <c:axId val="141867112"/>
      </c:barChart>
      <c:catAx>
        <c:axId val="14186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67112"/>
        <c:crosses val="autoZero"/>
        <c:auto val="1"/>
        <c:lblAlgn val="ctr"/>
        <c:lblOffset val="100"/>
        <c:noMultiLvlLbl val="0"/>
      </c:catAx>
      <c:valAx>
        <c:axId val="1418671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667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C00000"/>
                </a:solidFill>
              </a:rPr>
              <a:t>Распределение показателей </a:t>
            </a:r>
          </a:p>
          <a:p>
            <a:pPr algn="ctr" rtl="0">
              <a:defRPr/>
            </a:pPr>
            <a:r>
              <a:rPr lang="ru-RU" sz="2400" b="1" dirty="0">
                <a:solidFill>
                  <a:srgbClr val="C00000"/>
                </a:solidFill>
              </a:rPr>
              <a:t>по методике "Графический диктант" </a:t>
            </a:r>
          </a:p>
          <a:p>
            <a:pPr algn="ctr" rtl="0">
              <a:defRPr/>
            </a:pPr>
            <a:endParaRPr lang="ru-RU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4031787693205"/>
          <c:y val="0.20703337260989646"/>
          <c:w val="0.77210020245053912"/>
          <c:h val="0.47625663181650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П.Ш.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C8-4F6C-9017-183A5A415B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А.А.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C8-4F6C-9017-183A5A415BB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С.Р.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C8-4F6C-9017-183A5A415BB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Р.Р.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C8-4F6C-9017-183A5A415BB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А.С.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13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C8-4F6C-9017-183A5A415BB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В.Ц.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констатирующий</c:v>
                </c:pt>
                <c:pt idx="2">
                  <c:v>контрольный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</c:v>
                </c:pt>
                <c:pt idx="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1C8-4F6C-9017-183A5A415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025904"/>
        <c:axId val="144698952"/>
      </c:barChart>
      <c:catAx>
        <c:axId val="14202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698952"/>
        <c:crosses val="autoZero"/>
        <c:auto val="1"/>
        <c:lblAlgn val="ctr"/>
        <c:lblOffset val="100"/>
        <c:noMultiLvlLbl val="0"/>
      </c:catAx>
      <c:valAx>
        <c:axId val="144698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результаты в баллах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0259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/>
              <a:t>Распределение  групповых показателей </a:t>
            </a:r>
          </a:p>
          <a:p>
            <a:pPr>
              <a:defRPr/>
            </a:pPr>
            <a:r>
              <a:rPr lang="ru-RU" b="0" dirty="0"/>
              <a:t>по методике "Графический диктант"  по экспериментальной группе испытуемых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806556185307755"/>
          <c:y val="0.26617424242424237"/>
          <c:w val="0.84187539359512431"/>
          <c:h val="0.4954870555953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55-4207-A52A-1901D38F8F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55-4207-A52A-1901D38F8F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констатирующая диагностики</c:v>
                </c:pt>
                <c:pt idx="1">
                  <c:v>контрольная диагностика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55-4207-A52A-1901D38F8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00128"/>
        <c:axId val="144700520"/>
      </c:barChart>
      <c:catAx>
        <c:axId val="14470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700520"/>
        <c:crosses val="autoZero"/>
        <c:auto val="1"/>
        <c:lblAlgn val="ctr"/>
        <c:lblOffset val="100"/>
        <c:noMultiLvlLbl val="0"/>
      </c:catAx>
      <c:valAx>
        <c:axId val="14470052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700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Уровень интеллектуального развития группы на констатирующем этапе эксперимента</a:t>
            </a:r>
          </a:p>
        </c:rich>
      </c:tx>
      <c:layout>
        <c:manualLayout>
          <c:xMode val="edge"/>
          <c:yMode val="edge"/>
          <c:x val="0.16161453776611259"/>
          <c:y val="4.7619047619047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первая методика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0.17</c:v>
                </c:pt>
                <c:pt idx="1">
                  <c:v>0.66</c:v>
                </c:pt>
                <c:pt idx="2">
                  <c:v>0.17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59D-4C86-B293-1DE529A452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вторая методика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0.83</c:v>
                </c:pt>
                <c:pt idx="2">
                  <c:v>0.17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59D-4C86-B293-1DE529A452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третья методика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59D-4C86-B293-1DE529A4520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2108040"/>
        <c:axId val="144701696"/>
      </c:lineChart>
      <c:catAx>
        <c:axId val="142108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701696"/>
        <c:crosses val="autoZero"/>
        <c:auto val="1"/>
        <c:lblAlgn val="ctr"/>
        <c:lblOffset val="100"/>
        <c:noMultiLvlLbl val="0"/>
      </c:catAx>
      <c:valAx>
        <c:axId val="1447016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210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Уровень интеллектуального развития группы на контрольном этапе эксперимента</a:t>
            </a:r>
          </a:p>
        </c:rich>
      </c:tx>
      <c:layout>
        <c:manualLayout>
          <c:xMode val="edge"/>
          <c:yMode val="edge"/>
          <c:x val="0.16161453776611259"/>
          <c:y val="4.7619047619047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первая методика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 formatCode="General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B84-4B56-9E18-740E953C84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вторая методика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0.34</c:v>
                </c:pt>
                <c:pt idx="1">
                  <c:v>0.66</c:v>
                </c:pt>
                <c:pt idx="2" formatCode="General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B84-4B56-9E18-740E953C84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третья методика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0.66</c:v>
                </c:pt>
                <c:pt idx="1">
                  <c:v>0.34</c:v>
                </c:pt>
                <c:pt idx="2" formatCode="General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B84-4B56-9E18-740E953C84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4702480"/>
        <c:axId val="144732000"/>
      </c:lineChart>
      <c:catAx>
        <c:axId val="14470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732000"/>
        <c:crosses val="autoZero"/>
        <c:auto val="1"/>
        <c:lblAlgn val="ctr"/>
        <c:lblOffset val="100"/>
        <c:noMultiLvlLbl val="0"/>
      </c:catAx>
      <c:valAx>
        <c:axId val="144732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4702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C5AD6-81AD-463C-B5DC-71261F354FF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D3D9B-2EC1-4CB5-A0D8-2F80680A4CAE}">
      <dgm:prSet phldrT="[Текст]" custT="1"/>
      <dgm:spPr/>
      <dgm:t>
        <a:bodyPr/>
        <a:lstStyle/>
        <a:p>
          <a:r>
            <a:rPr lang="ru-RU" sz="3200" b="0" dirty="0" smtClean="0">
              <a:solidFill>
                <a:srgbClr val="C00000"/>
              </a:solidFill>
            </a:rPr>
            <a:t>Методы</a:t>
          </a:r>
          <a:endParaRPr lang="ru-RU" sz="3200" b="0" dirty="0"/>
        </a:p>
      </dgm:t>
    </dgm:pt>
    <dgm:pt modelId="{EE5B320E-B071-4BFE-B220-59FF9FA34D5C}" type="parTrans" cxnId="{03F26E0F-2B2B-47EE-B05F-0CF8FB0DD953}">
      <dgm:prSet/>
      <dgm:spPr/>
      <dgm:t>
        <a:bodyPr/>
        <a:lstStyle/>
        <a:p>
          <a:endParaRPr lang="ru-RU"/>
        </a:p>
      </dgm:t>
    </dgm:pt>
    <dgm:pt modelId="{5534DFC6-2174-4362-8FA8-7A9BD78521E0}" type="sibTrans" cxnId="{03F26E0F-2B2B-47EE-B05F-0CF8FB0DD953}">
      <dgm:prSet/>
      <dgm:spPr/>
      <dgm:t>
        <a:bodyPr/>
        <a:lstStyle/>
        <a:p>
          <a:endParaRPr lang="ru-RU"/>
        </a:p>
      </dgm:t>
    </dgm:pt>
    <dgm:pt modelId="{5990EB48-735F-4CB4-BE07-A75C9E305726}">
      <dgm:prSet phldrT="[Текст]" custT="1"/>
      <dgm:spPr/>
      <dgm:t>
        <a:bodyPr/>
        <a:lstStyle/>
        <a:p>
          <a:r>
            <a:rPr lang="ru-RU" sz="2400" dirty="0" smtClean="0"/>
            <a:t>теоретический анализ психолого-педагогической литературы по проблеме исследования;         </a:t>
          </a:r>
          <a:endParaRPr lang="ru-RU" sz="2400" dirty="0"/>
        </a:p>
      </dgm:t>
    </dgm:pt>
    <dgm:pt modelId="{03467283-FDA8-43E5-BA34-F17D3FBE5BDB}" type="parTrans" cxnId="{6833D9DE-0B87-43E5-BB2F-B253E5FF924D}">
      <dgm:prSet/>
      <dgm:spPr/>
      <dgm:t>
        <a:bodyPr/>
        <a:lstStyle/>
        <a:p>
          <a:endParaRPr lang="ru-RU"/>
        </a:p>
      </dgm:t>
    </dgm:pt>
    <dgm:pt modelId="{5BD39B82-5E06-42DD-AE02-53D2E3A9303E}" type="sibTrans" cxnId="{6833D9DE-0B87-43E5-BB2F-B253E5FF924D}">
      <dgm:prSet/>
      <dgm:spPr/>
      <dgm:t>
        <a:bodyPr/>
        <a:lstStyle/>
        <a:p>
          <a:endParaRPr lang="ru-RU"/>
        </a:p>
      </dgm:t>
    </dgm:pt>
    <dgm:pt modelId="{B5B2956F-542C-4752-93FF-BAC39E011E68}">
      <dgm:prSet phldrT="[Текст]" custT="1"/>
      <dgm:spPr/>
      <dgm:t>
        <a:bodyPr/>
        <a:lstStyle/>
        <a:p>
          <a:r>
            <a:rPr lang="ru-RU" sz="2400" dirty="0" smtClean="0"/>
            <a:t>педагогический эксперимент;  </a:t>
          </a:r>
          <a:endParaRPr lang="ru-RU" sz="2400" dirty="0"/>
        </a:p>
      </dgm:t>
    </dgm:pt>
    <dgm:pt modelId="{EC30599D-2C5B-43C8-8102-AEDE447AC3CE}" type="parTrans" cxnId="{8D794677-1BC9-4C32-8953-67426719DDDE}">
      <dgm:prSet/>
      <dgm:spPr/>
      <dgm:t>
        <a:bodyPr/>
        <a:lstStyle/>
        <a:p>
          <a:endParaRPr lang="ru-RU"/>
        </a:p>
      </dgm:t>
    </dgm:pt>
    <dgm:pt modelId="{C1C8AC2D-E88B-4D54-8A6E-B9FAC2D290E3}" type="sibTrans" cxnId="{8D794677-1BC9-4C32-8953-67426719DDDE}">
      <dgm:prSet/>
      <dgm:spPr/>
      <dgm:t>
        <a:bodyPr/>
        <a:lstStyle/>
        <a:p>
          <a:endParaRPr lang="ru-RU"/>
        </a:p>
      </dgm:t>
    </dgm:pt>
    <dgm:pt modelId="{E32231BF-06CA-41AA-9FEF-84250A3225D2}">
      <dgm:prSet phldrT="[Текст]" custT="1"/>
      <dgm:spPr/>
      <dgm:t>
        <a:bodyPr/>
        <a:lstStyle/>
        <a:p>
          <a:r>
            <a:rPr lang="ru-RU" sz="3200" b="0" dirty="0" smtClean="0">
              <a:solidFill>
                <a:srgbClr val="C00000"/>
              </a:solidFill>
            </a:rPr>
            <a:t>Этапы</a:t>
          </a:r>
          <a:r>
            <a:rPr lang="ru-RU" sz="5400" b="1" dirty="0" smtClean="0">
              <a:solidFill>
                <a:srgbClr val="C00000"/>
              </a:solidFill>
            </a:rPr>
            <a:t> </a:t>
          </a:r>
          <a:endParaRPr lang="ru-RU" sz="5400" dirty="0"/>
        </a:p>
      </dgm:t>
    </dgm:pt>
    <dgm:pt modelId="{ECB81CBC-57E5-408C-8355-715844F1B337}" type="parTrans" cxnId="{62E7EDE5-CE93-4014-A5CB-FCDD0370B3CA}">
      <dgm:prSet/>
      <dgm:spPr/>
      <dgm:t>
        <a:bodyPr/>
        <a:lstStyle/>
        <a:p>
          <a:endParaRPr lang="ru-RU"/>
        </a:p>
      </dgm:t>
    </dgm:pt>
    <dgm:pt modelId="{C858F6B5-3353-42E0-9CDE-731185E37342}" type="sibTrans" cxnId="{62E7EDE5-CE93-4014-A5CB-FCDD0370B3CA}">
      <dgm:prSet/>
      <dgm:spPr/>
      <dgm:t>
        <a:bodyPr/>
        <a:lstStyle/>
        <a:p>
          <a:endParaRPr lang="ru-RU"/>
        </a:p>
      </dgm:t>
    </dgm:pt>
    <dgm:pt modelId="{0836B44B-EDFD-4DD9-9B13-2935CA174F76}">
      <dgm:prSet phldrT="[Текст]" custT="1"/>
      <dgm:spPr/>
      <dgm:t>
        <a:bodyPr/>
        <a:lstStyle/>
        <a:p>
          <a:r>
            <a:rPr lang="ru-RU" sz="1400" b="1" dirty="0" smtClean="0"/>
            <a:t>Анализ литературы по теме исследования;</a:t>
          </a:r>
          <a:endParaRPr lang="ru-RU" sz="1400" dirty="0"/>
        </a:p>
      </dgm:t>
    </dgm:pt>
    <dgm:pt modelId="{BA96EF3C-2D6F-42DC-8254-F27E59936131}" type="parTrans" cxnId="{2F23A8F5-09A8-4CCA-83C0-19F381858D9F}">
      <dgm:prSet/>
      <dgm:spPr/>
      <dgm:t>
        <a:bodyPr/>
        <a:lstStyle/>
        <a:p>
          <a:endParaRPr lang="ru-RU"/>
        </a:p>
      </dgm:t>
    </dgm:pt>
    <dgm:pt modelId="{3101D81A-AB61-459F-9324-48EEDE37EE83}" type="sibTrans" cxnId="{2F23A8F5-09A8-4CCA-83C0-19F381858D9F}">
      <dgm:prSet/>
      <dgm:spPr/>
      <dgm:t>
        <a:bodyPr/>
        <a:lstStyle/>
        <a:p>
          <a:endParaRPr lang="ru-RU"/>
        </a:p>
      </dgm:t>
    </dgm:pt>
    <dgm:pt modelId="{DA7853BB-4AE3-4A5D-84A9-37D650A0F00B}">
      <dgm:prSet phldrT="[Текст]" custT="1"/>
      <dgm:spPr/>
      <dgm:t>
        <a:bodyPr/>
        <a:lstStyle/>
        <a:p>
          <a:r>
            <a:rPr lang="ru-RU" sz="1400" b="1" dirty="0" smtClean="0"/>
            <a:t>Констатирующий этап (определение умений и навыков организации деятельности детей (наглядно-образного мышления) во время дидактической игры; применение методик);</a:t>
          </a:r>
          <a:endParaRPr lang="ru-RU" sz="1400" dirty="0"/>
        </a:p>
      </dgm:t>
    </dgm:pt>
    <dgm:pt modelId="{1570D567-454A-4822-8A24-A80FE9BF7935}" type="parTrans" cxnId="{010333CD-BC5D-4210-B5B0-9BD5CB2C7351}">
      <dgm:prSet/>
      <dgm:spPr/>
      <dgm:t>
        <a:bodyPr/>
        <a:lstStyle/>
        <a:p>
          <a:endParaRPr lang="ru-RU"/>
        </a:p>
      </dgm:t>
    </dgm:pt>
    <dgm:pt modelId="{E62F1F15-D4E5-4014-A86E-E21283892741}" type="sibTrans" cxnId="{010333CD-BC5D-4210-B5B0-9BD5CB2C7351}">
      <dgm:prSet/>
      <dgm:spPr/>
      <dgm:t>
        <a:bodyPr/>
        <a:lstStyle/>
        <a:p>
          <a:endParaRPr lang="ru-RU"/>
        </a:p>
      </dgm:t>
    </dgm:pt>
    <dgm:pt modelId="{5C6910AD-F8D6-4F04-8783-5D8608A3E619}">
      <dgm:prSet phldrT="[Текст]" custT="1"/>
      <dgm:spPr/>
      <dgm:t>
        <a:bodyPr/>
        <a:lstStyle/>
        <a:p>
          <a:r>
            <a:rPr lang="ru-RU" sz="2400" dirty="0" smtClean="0"/>
            <a:t>методы количественного и качественного анализа эмпирических данных.        </a:t>
          </a:r>
          <a:endParaRPr lang="ru-RU" sz="2400" dirty="0"/>
        </a:p>
      </dgm:t>
    </dgm:pt>
    <dgm:pt modelId="{AE0A32D7-23BB-418F-9DC5-3014490B3D5A}" type="parTrans" cxnId="{A99727E1-AD01-4359-9654-B94FEBF56378}">
      <dgm:prSet/>
      <dgm:spPr/>
      <dgm:t>
        <a:bodyPr/>
        <a:lstStyle/>
        <a:p>
          <a:endParaRPr lang="ru-RU"/>
        </a:p>
      </dgm:t>
    </dgm:pt>
    <dgm:pt modelId="{5666A71D-9AEE-412C-9311-F013B844CAB9}" type="sibTrans" cxnId="{A99727E1-AD01-4359-9654-B94FEBF56378}">
      <dgm:prSet/>
      <dgm:spPr/>
      <dgm:t>
        <a:bodyPr/>
        <a:lstStyle/>
        <a:p>
          <a:endParaRPr lang="ru-RU"/>
        </a:p>
      </dgm:t>
    </dgm:pt>
    <dgm:pt modelId="{0C375B28-379D-4E20-AC67-3E16747DE089}">
      <dgm:prSet phldrT="[Текст]" custT="1"/>
      <dgm:spPr/>
      <dgm:t>
        <a:bodyPr/>
        <a:lstStyle/>
        <a:p>
          <a:r>
            <a:rPr lang="ru-RU" sz="1400" b="1" dirty="0" smtClean="0"/>
            <a:t>Формирующий этап (формирование умений и навыков применения интеллектуальных способностей во время дидактической  игры; применение игр);</a:t>
          </a:r>
          <a:endParaRPr lang="ru-RU" sz="1400" dirty="0"/>
        </a:p>
      </dgm:t>
    </dgm:pt>
    <dgm:pt modelId="{5F92A4FC-1C67-4154-8817-C8D0215E20BA}" type="parTrans" cxnId="{09D7D485-8AF5-4737-A8F2-19BD22948FB1}">
      <dgm:prSet/>
      <dgm:spPr/>
      <dgm:t>
        <a:bodyPr/>
        <a:lstStyle/>
        <a:p>
          <a:endParaRPr lang="ru-RU"/>
        </a:p>
      </dgm:t>
    </dgm:pt>
    <dgm:pt modelId="{55AF65B1-1B01-4AE2-AF34-D2638D154F3A}" type="sibTrans" cxnId="{09D7D485-8AF5-4737-A8F2-19BD22948FB1}">
      <dgm:prSet/>
      <dgm:spPr/>
      <dgm:t>
        <a:bodyPr/>
        <a:lstStyle/>
        <a:p>
          <a:endParaRPr lang="ru-RU"/>
        </a:p>
      </dgm:t>
    </dgm:pt>
    <dgm:pt modelId="{1B110393-F332-483D-A167-018FAF0D0814}">
      <dgm:prSet phldrT="[Текст]" custT="1"/>
      <dgm:spPr/>
      <dgm:t>
        <a:bodyPr/>
        <a:lstStyle/>
        <a:p>
          <a:r>
            <a:rPr lang="ru-RU" sz="1400" b="1" dirty="0" smtClean="0"/>
            <a:t>Контрольный этап (определение умений и навыков организации деятельности детей (наглядно-образного мышления) во время дидактической игры; применение тех же методик, что и на констатирующем этапе;</a:t>
          </a:r>
          <a:endParaRPr lang="ru-RU" sz="1400" dirty="0"/>
        </a:p>
      </dgm:t>
    </dgm:pt>
    <dgm:pt modelId="{217FC457-2FEA-4471-A8BD-28D7EFAFD847}" type="parTrans" cxnId="{6F27981D-01F0-4768-8488-BC78E3AB2221}">
      <dgm:prSet/>
      <dgm:spPr/>
      <dgm:t>
        <a:bodyPr/>
        <a:lstStyle/>
        <a:p>
          <a:endParaRPr lang="ru-RU"/>
        </a:p>
      </dgm:t>
    </dgm:pt>
    <dgm:pt modelId="{2A530D03-8F11-4BCC-AAF8-966DDB1A8A13}" type="sibTrans" cxnId="{6F27981D-01F0-4768-8488-BC78E3AB2221}">
      <dgm:prSet/>
      <dgm:spPr/>
      <dgm:t>
        <a:bodyPr/>
        <a:lstStyle/>
        <a:p>
          <a:endParaRPr lang="ru-RU"/>
        </a:p>
      </dgm:t>
    </dgm:pt>
    <dgm:pt modelId="{6F87F26C-A69F-4DB2-8E75-686295C66016}">
      <dgm:prSet phldrT="[Текст]" custT="1"/>
      <dgm:spPr/>
      <dgm:t>
        <a:bodyPr/>
        <a:lstStyle/>
        <a:p>
          <a:r>
            <a:rPr lang="ru-RU" sz="1400" b="1" dirty="0" smtClean="0"/>
            <a:t>Анализ полученных результатов и их представление в графическом виде.</a:t>
          </a:r>
          <a:endParaRPr lang="ru-RU" sz="1400" dirty="0"/>
        </a:p>
      </dgm:t>
    </dgm:pt>
    <dgm:pt modelId="{34C026A4-6B93-4B24-9BF6-C50B47DE9CB6}" type="parTrans" cxnId="{D4B3209B-D1B1-49B0-B437-70DFB2205C3C}">
      <dgm:prSet/>
      <dgm:spPr/>
      <dgm:t>
        <a:bodyPr/>
        <a:lstStyle/>
        <a:p>
          <a:endParaRPr lang="ru-RU"/>
        </a:p>
      </dgm:t>
    </dgm:pt>
    <dgm:pt modelId="{8FC96A52-6194-4F22-84F4-A2EB217F4BCF}" type="sibTrans" cxnId="{D4B3209B-D1B1-49B0-B437-70DFB2205C3C}">
      <dgm:prSet/>
      <dgm:spPr/>
      <dgm:t>
        <a:bodyPr/>
        <a:lstStyle/>
        <a:p>
          <a:endParaRPr lang="ru-RU"/>
        </a:p>
      </dgm:t>
    </dgm:pt>
    <dgm:pt modelId="{FFF37837-D3AD-48E4-8ED4-C7AFB6F5C1BF}" type="pres">
      <dgm:prSet presAssocID="{A8DC5AD6-81AD-463C-B5DC-71261F354F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833D70-A2DB-4636-AF5C-5D4C66046364}" type="pres">
      <dgm:prSet presAssocID="{B00D3D9B-2EC1-4CB5-A0D8-2F80680A4CAE}" presName="linNode" presStyleCnt="0"/>
      <dgm:spPr/>
    </dgm:pt>
    <dgm:pt modelId="{475EAF9B-B7E8-4B22-B6F6-8E23F531DF3C}" type="pres">
      <dgm:prSet presAssocID="{B00D3D9B-2EC1-4CB5-A0D8-2F80680A4CAE}" presName="parentShp" presStyleLbl="node1" presStyleIdx="0" presStyleCnt="2" custScaleX="56681" custScaleY="77330" custLinFactNeighborX="-12295" custLinFactNeighborY="-1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3D196-8476-4106-85AE-921A72DE4002}" type="pres">
      <dgm:prSet presAssocID="{B00D3D9B-2EC1-4CB5-A0D8-2F80680A4CAE}" presName="childShp" presStyleLbl="bgAccFollowNode1" presStyleIdx="0" presStyleCnt="2" custScaleX="131558" custLinFactNeighborX="984" custLinFactNeighborY="2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ECE46-A8F3-4DF8-B9F3-BDFBC5D70A5A}" type="pres">
      <dgm:prSet presAssocID="{5534DFC6-2174-4362-8FA8-7A9BD78521E0}" presName="spacing" presStyleCnt="0"/>
      <dgm:spPr/>
    </dgm:pt>
    <dgm:pt modelId="{97EC0BC3-B779-483D-9C1D-C5C6E93BD0CF}" type="pres">
      <dgm:prSet presAssocID="{E32231BF-06CA-41AA-9FEF-84250A3225D2}" presName="linNode" presStyleCnt="0"/>
      <dgm:spPr/>
    </dgm:pt>
    <dgm:pt modelId="{5DB143D0-575A-4AC2-9ED6-EE868B30F1F3}" type="pres">
      <dgm:prSet presAssocID="{E32231BF-06CA-41AA-9FEF-84250A3225D2}" presName="parentShp" presStyleLbl="node1" presStyleIdx="1" presStyleCnt="2" custScaleX="55738" custScaleY="90568" custLinFactNeighborX="-15198" custLinFactNeighborY="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99C18-D60B-430E-888C-C5B8700EC1A8}" type="pres">
      <dgm:prSet presAssocID="{E32231BF-06CA-41AA-9FEF-84250A3225D2}" presName="childShp" presStyleLbl="bgAccFollowNode1" presStyleIdx="1" presStyleCnt="2" custScaleX="129934" custLinFactNeighborX="-571" custLinFactNeighborY="-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D77C68-A49C-4D72-B632-4683B4489DB6}" type="presOf" srcId="{B5B2956F-542C-4752-93FF-BAC39E011E68}" destId="{9A43D196-8476-4106-85AE-921A72DE4002}" srcOrd="0" destOrd="1" presId="urn:microsoft.com/office/officeart/2005/8/layout/vList6"/>
    <dgm:cxn modelId="{A99727E1-AD01-4359-9654-B94FEBF56378}" srcId="{B00D3D9B-2EC1-4CB5-A0D8-2F80680A4CAE}" destId="{5C6910AD-F8D6-4F04-8783-5D8608A3E619}" srcOrd="2" destOrd="0" parTransId="{AE0A32D7-23BB-418F-9DC5-3014490B3D5A}" sibTransId="{5666A71D-9AEE-412C-9311-F013B844CAB9}"/>
    <dgm:cxn modelId="{03F26E0F-2B2B-47EE-B05F-0CF8FB0DD953}" srcId="{A8DC5AD6-81AD-463C-B5DC-71261F354FF9}" destId="{B00D3D9B-2EC1-4CB5-A0D8-2F80680A4CAE}" srcOrd="0" destOrd="0" parTransId="{EE5B320E-B071-4BFE-B220-59FF9FA34D5C}" sibTransId="{5534DFC6-2174-4362-8FA8-7A9BD78521E0}"/>
    <dgm:cxn modelId="{CADED228-657B-4FD6-8706-623F48F0135D}" type="presOf" srcId="{6F87F26C-A69F-4DB2-8E75-686295C66016}" destId="{26199C18-D60B-430E-888C-C5B8700EC1A8}" srcOrd="0" destOrd="4" presId="urn:microsoft.com/office/officeart/2005/8/layout/vList6"/>
    <dgm:cxn modelId="{D4B3209B-D1B1-49B0-B437-70DFB2205C3C}" srcId="{E32231BF-06CA-41AA-9FEF-84250A3225D2}" destId="{6F87F26C-A69F-4DB2-8E75-686295C66016}" srcOrd="4" destOrd="0" parTransId="{34C026A4-6B93-4B24-9BF6-C50B47DE9CB6}" sibTransId="{8FC96A52-6194-4F22-84F4-A2EB217F4BCF}"/>
    <dgm:cxn modelId="{2F23A8F5-09A8-4CCA-83C0-19F381858D9F}" srcId="{E32231BF-06CA-41AA-9FEF-84250A3225D2}" destId="{0836B44B-EDFD-4DD9-9B13-2935CA174F76}" srcOrd="0" destOrd="0" parTransId="{BA96EF3C-2D6F-42DC-8254-F27E59936131}" sibTransId="{3101D81A-AB61-459F-9324-48EEDE37EE83}"/>
    <dgm:cxn modelId="{6F4E6D52-85A7-4142-9389-CF0D3735A580}" type="presOf" srcId="{5990EB48-735F-4CB4-BE07-A75C9E305726}" destId="{9A43D196-8476-4106-85AE-921A72DE4002}" srcOrd="0" destOrd="0" presId="urn:microsoft.com/office/officeart/2005/8/layout/vList6"/>
    <dgm:cxn modelId="{6833D9DE-0B87-43E5-BB2F-B253E5FF924D}" srcId="{B00D3D9B-2EC1-4CB5-A0D8-2F80680A4CAE}" destId="{5990EB48-735F-4CB4-BE07-A75C9E305726}" srcOrd="0" destOrd="0" parTransId="{03467283-FDA8-43E5-BA34-F17D3FBE5BDB}" sibTransId="{5BD39B82-5E06-42DD-AE02-53D2E3A9303E}"/>
    <dgm:cxn modelId="{376680B4-E830-48D5-A959-BAF283FFAD7C}" type="presOf" srcId="{5C6910AD-F8D6-4F04-8783-5D8608A3E619}" destId="{9A43D196-8476-4106-85AE-921A72DE4002}" srcOrd="0" destOrd="2" presId="urn:microsoft.com/office/officeart/2005/8/layout/vList6"/>
    <dgm:cxn modelId="{010333CD-BC5D-4210-B5B0-9BD5CB2C7351}" srcId="{E32231BF-06CA-41AA-9FEF-84250A3225D2}" destId="{DA7853BB-4AE3-4A5D-84A9-37D650A0F00B}" srcOrd="1" destOrd="0" parTransId="{1570D567-454A-4822-8A24-A80FE9BF7935}" sibTransId="{E62F1F15-D4E5-4014-A86E-E21283892741}"/>
    <dgm:cxn modelId="{E5887D8C-FC97-4287-B6AD-E5653F4D48F7}" type="presOf" srcId="{B00D3D9B-2EC1-4CB5-A0D8-2F80680A4CAE}" destId="{475EAF9B-B7E8-4B22-B6F6-8E23F531DF3C}" srcOrd="0" destOrd="0" presId="urn:microsoft.com/office/officeart/2005/8/layout/vList6"/>
    <dgm:cxn modelId="{1F2F6821-8C41-42CD-8C6D-699C51C0B906}" type="presOf" srcId="{0C375B28-379D-4E20-AC67-3E16747DE089}" destId="{26199C18-D60B-430E-888C-C5B8700EC1A8}" srcOrd="0" destOrd="2" presId="urn:microsoft.com/office/officeart/2005/8/layout/vList6"/>
    <dgm:cxn modelId="{8D794677-1BC9-4C32-8953-67426719DDDE}" srcId="{B00D3D9B-2EC1-4CB5-A0D8-2F80680A4CAE}" destId="{B5B2956F-542C-4752-93FF-BAC39E011E68}" srcOrd="1" destOrd="0" parTransId="{EC30599D-2C5B-43C8-8102-AEDE447AC3CE}" sibTransId="{C1C8AC2D-E88B-4D54-8A6E-B9FAC2D290E3}"/>
    <dgm:cxn modelId="{09D7D485-8AF5-4737-A8F2-19BD22948FB1}" srcId="{E32231BF-06CA-41AA-9FEF-84250A3225D2}" destId="{0C375B28-379D-4E20-AC67-3E16747DE089}" srcOrd="2" destOrd="0" parTransId="{5F92A4FC-1C67-4154-8817-C8D0215E20BA}" sibTransId="{55AF65B1-1B01-4AE2-AF34-D2638D154F3A}"/>
    <dgm:cxn modelId="{62E7EDE5-CE93-4014-A5CB-FCDD0370B3CA}" srcId="{A8DC5AD6-81AD-463C-B5DC-71261F354FF9}" destId="{E32231BF-06CA-41AA-9FEF-84250A3225D2}" srcOrd="1" destOrd="0" parTransId="{ECB81CBC-57E5-408C-8355-715844F1B337}" sibTransId="{C858F6B5-3353-42E0-9CDE-731185E37342}"/>
    <dgm:cxn modelId="{6F27981D-01F0-4768-8488-BC78E3AB2221}" srcId="{E32231BF-06CA-41AA-9FEF-84250A3225D2}" destId="{1B110393-F332-483D-A167-018FAF0D0814}" srcOrd="3" destOrd="0" parTransId="{217FC457-2FEA-4471-A8BD-28D7EFAFD847}" sibTransId="{2A530D03-8F11-4BCC-AAF8-966DDB1A8A13}"/>
    <dgm:cxn modelId="{CE60868E-973D-43BE-8D28-0A42C5705B25}" type="presOf" srcId="{DA7853BB-4AE3-4A5D-84A9-37D650A0F00B}" destId="{26199C18-D60B-430E-888C-C5B8700EC1A8}" srcOrd="0" destOrd="1" presId="urn:microsoft.com/office/officeart/2005/8/layout/vList6"/>
    <dgm:cxn modelId="{F795294B-1A73-4A27-A7C2-2E574D340CAD}" type="presOf" srcId="{E32231BF-06CA-41AA-9FEF-84250A3225D2}" destId="{5DB143D0-575A-4AC2-9ED6-EE868B30F1F3}" srcOrd="0" destOrd="0" presId="urn:microsoft.com/office/officeart/2005/8/layout/vList6"/>
    <dgm:cxn modelId="{705693C0-1EAD-4818-A964-533940273278}" type="presOf" srcId="{1B110393-F332-483D-A167-018FAF0D0814}" destId="{26199C18-D60B-430E-888C-C5B8700EC1A8}" srcOrd="0" destOrd="3" presId="urn:microsoft.com/office/officeart/2005/8/layout/vList6"/>
    <dgm:cxn modelId="{31B8DE35-72A6-4F06-B945-364B03D30A46}" type="presOf" srcId="{0836B44B-EDFD-4DD9-9B13-2935CA174F76}" destId="{26199C18-D60B-430E-888C-C5B8700EC1A8}" srcOrd="0" destOrd="0" presId="urn:microsoft.com/office/officeart/2005/8/layout/vList6"/>
    <dgm:cxn modelId="{08E42CE2-6B7A-4B63-A5FC-32EDCFE320C5}" type="presOf" srcId="{A8DC5AD6-81AD-463C-B5DC-71261F354FF9}" destId="{FFF37837-D3AD-48E4-8ED4-C7AFB6F5C1BF}" srcOrd="0" destOrd="0" presId="urn:microsoft.com/office/officeart/2005/8/layout/vList6"/>
    <dgm:cxn modelId="{02A9FD73-EABF-4510-AE46-D6FC0C3B4872}" type="presParOf" srcId="{FFF37837-D3AD-48E4-8ED4-C7AFB6F5C1BF}" destId="{38833D70-A2DB-4636-AF5C-5D4C66046364}" srcOrd="0" destOrd="0" presId="urn:microsoft.com/office/officeart/2005/8/layout/vList6"/>
    <dgm:cxn modelId="{FD5025A3-780E-40F4-9650-53250FBEA048}" type="presParOf" srcId="{38833D70-A2DB-4636-AF5C-5D4C66046364}" destId="{475EAF9B-B7E8-4B22-B6F6-8E23F531DF3C}" srcOrd="0" destOrd="0" presId="urn:microsoft.com/office/officeart/2005/8/layout/vList6"/>
    <dgm:cxn modelId="{1D9C944C-F32F-4714-83C5-021E2D5E44AF}" type="presParOf" srcId="{38833D70-A2DB-4636-AF5C-5D4C66046364}" destId="{9A43D196-8476-4106-85AE-921A72DE4002}" srcOrd="1" destOrd="0" presId="urn:microsoft.com/office/officeart/2005/8/layout/vList6"/>
    <dgm:cxn modelId="{79C02BB4-035E-4AE8-9AFD-9F6F864D58C8}" type="presParOf" srcId="{FFF37837-D3AD-48E4-8ED4-C7AFB6F5C1BF}" destId="{EFCECE46-A8F3-4DF8-B9F3-BDFBC5D70A5A}" srcOrd="1" destOrd="0" presId="urn:microsoft.com/office/officeart/2005/8/layout/vList6"/>
    <dgm:cxn modelId="{8339244B-1406-42B3-9E1A-8B8F48D3ECBC}" type="presParOf" srcId="{FFF37837-D3AD-48E4-8ED4-C7AFB6F5C1BF}" destId="{97EC0BC3-B779-483D-9C1D-C5C6E93BD0CF}" srcOrd="2" destOrd="0" presId="urn:microsoft.com/office/officeart/2005/8/layout/vList6"/>
    <dgm:cxn modelId="{EF141377-6582-4281-932C-731B4DB5803C}" type="presParOf" srcId="{97EC0BC3-B779-483D-9C1D-C5C6E93BD0CF}" destId="{5DB143D0-575A-4AC2-9ED6-EE868B30F1F3}" srcOrd="0" destOrd="0" presId="urn:microsoft.com/office/officeart/2005/8/layout/vList6"/>
    <dgm:cxn modelId="{B2B1C1A7-3EC5-465D-85F8-71BA5E40BF92}" type="presParOf" srcId="{97EC0BC3-B779-483D-9C1D-C5C6E93BD0CF}" destId="{26199C18-D60B-430E-888C-C5B8700EC1A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2676E-7E53-42E0-B353-81F6B5E6A9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CB679-754E-49C3-9746-99BB375BCF8F}">
      <dgm:prSet phldrT="[Текст]"/>
      <dgm:spPr/>
      <dgm:t>
        <a:bodyPr/>
        <a:lstStyle/>
        <a:p>
          <a:r>
            <a:rPr lang="en-US" dirty="0" smtClean="0"/>
            <a:t>I.</a:t>
          </a:r>
          <a:r>
            <a:rPr lang="ru-RU" dirty="0" smtClean="0"/>
            <a:t>1 Понятие готовности ребёнка к обучению в школе</a:t>
          </a:r>
          <a:endParaRPr lang="ru-RU" dirty="0"/>
        </a:p>
      </dgm:t>
    </dgm:pt>
    <dgm:pt modelId="{53AAECA3-C9AC-40AF-AAB8-08F5B7711BF9}" type="parTrans" cxnId="{988CA0B9-19DC-4B5F-A9B4-67E3E5E8CF56}">
      <dgm:prSet/>
      <dgm:spPr/>
      <dgm:t>
        <a:bodyPr/>
        <a:lstStyle/>
        <a:p>
          <a:endParaRPr lang="ru-RU"/>
        </a:p>
      </dgm:t>
    </dgm:pt>
    <dgm:pt modelId="{B65F84CC-6C9B-406C-8AB3-B3122BAC4FEA}" type="sibTrans" cxnId="{988CA0B9-19DC-4B5F-A9B4-67E3E5E8CF56}">
      <dgm:prSet/>
      <dgm:spPr/>
      <dgm:t>
        <a:bodyPr/>
        <a:lstStyle/>
        <a:p>
          <a:endParaRPr lang="ru-RU"/>
        </a:p>
      </dgm:t>
    </dgm:pt>
    <dgm:pt modelId="{2F6AF5AD-F286-4DF8-BD40-D0539F72CAC1}">
      <dgm:prSet phldrT="[Текст]"/>
      <dgm:spPr/>
      <dgm:t>
        <a:bodyPr/>
        <a:lstStyle/>
        <a:p>
          <a:r>
            <a:rPr lang="ru-RU" u="sng" dirty="0" smtClean="0"/>
            <a:t>Общая готовность</a:t>
          </a:r>
          <a:r>
            <a:rPr lang="ru-RU" dirty="0" smtClean="0"/>
            <a:t>: физическая и психологическая</a:t>
          </a:r>
          <a:endParaRPr lang="ru-RU" dirty="0"/>
        </a:p>
      </dgm:t>
    </dgm:pt>
    <dgm:pt modelId="{C57E72C4-772C-4746-B263-0FD498EED127}" type="parTrans" cxnId="{A4566E1D-60ED-409B-988E-CBE69DC880AF}">
      <dgm:prSet/>
      <dgm:spPr/>
      <dgm:t>
        <a:bodyPr/>
        <a:lstStyle/>
        <a:p>
          <a:endParaRPr lang="ru-RU"/>
        </a:p>
      </dgm:t>
    </dgm:pt>
    <dgm:pt modelId="{9EB5F68A-A6FB-4058-80FD-B6CDB877C4A1}" type="sibTrans" cxnId="{A4566E1D-60ED-409B-988E-CBE69DC880AF}">
      <dgm:prSet/>
      <dgm:spPr/>
      <dgm:t>
        <a:bodyPr/>
        <a:lstStyle/>
        <a:p>
          <a:endParaRPr lang="ru-RU"/>
        </a:p>
      </dgm:t>
    </dgm:pt>
    <dgm:pt modelId="{1DBDD0F3-27BC-45A6-93E0-37FB5EB71EFA}">
      <dgm:prSet phldrT="[Текст]"/>
      <dgm:spPr/>
      <dgm:t>
        <a:bodyPr/>
        <a:lstStyle/>
        <a:p>
          <a:r>
            <a:rPr lang="ru-RU" u="sng" dirty="0" smtClean="0"/>
            <a:t>Специальная готовность</a:t>
          </a:r>
          <a:r>
            <a:rPr lang="ru-RU" dirty="0" smtClean="0"/>
            <a:t>: социальная и </a:t>
          </a:r>
          <a:r>
            <a:rPr lang="ru-RU" b="1" i="1" u="sng" dirty="0" smtClean="0"/>
            <a:t>интеллектуальная</a:t>
          </a:r>
          <a:endParaRPr lang="ru-RU" dirty="0"/>
        </a:p>
      </dgm:t>
    </dgm:pt>
    <dgm:pt modelId="{6240CCAC-2AF1-41EA-A838-65B49F74D564}" type="parTrans" cxnId="{5572FBDF-E8A9-4ED3-9AEA-E4C1873FF99A}">
      <dgm:prSet/>
      <dgm:spPr/>
      <dgm:t>
        <a:bodyPr/>
        <a:lstStyle/>
        <a:p>
          <a:endParaRPr lang="ru-RU"/>
        </a:p>
      </dgm:t>
    </dgm:pt>
    <dgm:pt modelId="{9D5930ED-F6DB-43EB-B635-02BC12B67006}" type="sibTrans" cxnId="{5572FBDF-E8A9-4ED3-9AEA-E4C1873FF99A}">
      <dgm:prSet/>
      <dgm:spPr/>
      <dgm:t>
        <a:bodyPr/>
        <a:lstStyle/>
        <a:p>
          <a:endParaRPr lang="ru-RU"/>
        </a:p>
      </dgm:t>
    </dgm:pt>
    <dgm:pt modelId="{9F55DCD5-AAB2-4E9C-BDD6-0F183EF632B6}">
      <dgm:prSet phldrT="[Текст]"/>
      <dgm:spPr/>
      <dgm:t>
        <a:bodyPr/>
        <a:lstStyle/>
        <a:p>
          <a:r>
            <a:rPr lang="en-US" dirty="0" smtClean="0"/>
            <a:t>I.</a:t>
          </a:r>
          <a:r>
            <a:rPr lang="ru-RU" dirty="0" smtClean="0"/>
            <a:t> 2 Методы определения интеллектуальной готовности к школьному обучению</a:t>
          </a:r>
          <a:endParaRPr lang="ru-RU" dirty="0"/>
        </a:p>
      </dgm:t>
    </dgm:pt>
    <dgm:pt modelId="{7872F393-D262-44EE-AD17-E2756F859A2D}" type="parTrans" cxnId="{A82F6ACB-96D9-4AE5-9F88-2132EB4DFF1B}">
      <dgm:prSet/>
      <dgm:spPr/>
      <dgm:t>
        <a:bodyPr/>
        <a:lstStyle/>
        <a:p>
          <a:endParaRPr lang="ru-RU"/>
        </a:p>
      </dgm:t>
    </dgm:pt>
    <dgm:pt modelId="{E634202C-2646-4B40-979C-8BB336BC87B2}" type="sibTrans" cxnId="{A82F6ACB-96D9-4AE5-9F88-2132EB4DFF1B}">
      <dgm:prSet/>
      <dgm:spPr/>
      <dgm:t>
        <a:bodyPr/>
        <a:lstStyle/>
        <a:p>
          <a:endParaRPr lang="ru-RU"/>
        </a:p>
      </dgm:t>
    </dgm:pt>
    <dgm:pt modelId="{6FA096FC-E6A3-4CF7-96CC-EF43A95389A7}">
      <dgm:prSet phldrT="[Текст]" custT="1"/>
      <dgm:spPr/>
      <dgm:t>
        <a:bodyPr/>
        <a:lstStyle/>
        <a:p>
          <a:pPr algn="just"/>
          <a:r>
            <a:rPr lang="ru-RU" sz="2400" dirty="0" smtClean="0"/>
            <a:t>Тест Керна – </a:t>
          </a:r>
          <a:r>
            <a:rPr lang="ru-RU" sz="2400" dirty="0" err="1" smtClean="0"/>
            <a:t>Йирасека</a:t>
          </a:r>
          <a:r>
            <a:rPr lang="ru-RU" sz="2400" dirty="0" smtClean="0"/>
            <a:t>; </a:t>
          </a:r>
          <a:endParaRPr lang="ru-RU" sz="2400" dirty="0"/>
        </a:p>
      </dgm:t>
    </dgm:pt>
    <dgm:pt modelId="{27904912-E997-4442-A232-84A2CD442E36}" type="parTrans" cxnId="{7726BFD3-3947-4346-9479-765F40A8D0F0}">
      <dgm:prSet/>
      <dgm:spPr/>
      <dgm:t>
        <a:bodyPr/>
        <a:lstStyle/>
        <a:p>
          <a:endParaRPr lang="ru-RU"/>
        </a:p>
      </dgm:t>
    </dgm:pt>
    <dgm:pt modelId="{7AF28D11-47C2-494D-93E0-37F9EBD42FE4}" type="sibTrans" cxnId="{7726BFD3-3947-4346-9479-765F40A8D0F0}">
      <dgm:prSet/>
      <dgm:spPr/>
      <dgm:t>
        <a:bodyPr/>
        <a:lstStyle/>
        <a:p>
          <a:endParaRPr lang="ru-RU"/>
        </a:p>
      </dgm:t>
    </dgm:pt>
    <dgm:pt modelId="{2C8D0CF7-EA84-4136-8ADA-5370E5A2FCC0}">
      <dgm:prSet phldrT="[Текст]"/>
      <dgm:spPr/>
      <dgm:t>
        <a:bodyPr/>
        <a:lstStyle/>
        <a:p>
          <a:pPr algn="l"/>
          <a:endParaRPr lang="ru-RU" sz="1800" dirty="0"/>
        </a:p>
      </dgm:t>
    </dgm:pt>
    <dgm:pt modelId="{0E09DBD1-43E2-4CB9-86B3-C0C16529D324}" type="parTrans" cxnId="{1DF8FF6A-28A0-488F-8496-F3E77624EC8E}">
      <dgm:prSet/>
      <dgm:spPr/>
      <dgm:t>
        <a:bodyPr/>
        <a:lstStyle/>
        <a:p>
          <a:endParaRPr lang="ru-RU"/>
        </a:p>
      </dgm:t>
    </dgm:pt>
    <dgm:pt modelId="{6A043076-8BAA-4024-9548-AE1181F323A5}" type="sibTrans" cxnId="{1DF8FF6A-28A0-488F-8496-F3E77624EC8E}">
      <dgm:prSet/>
      <dgm:spPr/>
      <dgm:t>
        <a:bodyPr/>
        <a:lstStyle/>
        <a:p>
          <a:endParaRPr lang="ru-RU"/>
        </a:p>
      </dgm:t>
    </dgm:pt>
    <dgm:pt modelId="{53EADA91-945B-439B-BA63-40DCBB6960B6}">
      <dgm:prSet phldrT="[Текст]" custT="1"/>
      <dgm:spPr/>
      <dgm:t>
        <a:bodyPr/>
        <a:lstStyle/>
        <a:p>
          <a:pPr algn="just"/>
          <a:r>
            <a:rPr lang="ru-RU" sz="2400" dirty="0" smtClean="0"/>
            <a:t>Методика «Домик» Н.И. </a:t>
          </a:r>
          <a:r>
            <a:rPr lang="ru-RU" sz="2400" dirty="0" err="1" smtClean="0"/>
            <a:t>Гуткиной</a:t>
          </a:r>
          <a:r>
            <a:rPr lang="ru-RU" sz="2400" dirty="0" smtClean="0"/>
            <a:t>;</a:t>
          </a:r>
          <a:endParaRPr lang="ru-RU" sz="2400" dirty="0"/>
        </a:p>
      </dgm:t>
    </dgm:pt>
    <dgm:pt modelId="{79661D76-0FAF-47D3-893B-E7AE95519A25}" type="parTrans" cxnId="{03489BC1-5BB1-4D2A-98B4-7CF1E5DC3616}">
      <dgm:prSet/>
      <dgm:spPr/>
      <dgm:t>
        <a:bodyPr/>
        <a:lstStyle/>
        <a:p>
          <a:endParaRPr lang="ru-RU"/>
        </a:p>
      </dgm:t>
    </dgm:pt>
    <dgm:pt modelId="{16683CE9-A2D1-46B7-A977-1D02CACBA033}" type="sibTrans" cxnId="{03489BC1-5BB1-4D2A-98B4-7CF1E5DC3616}">
      <dgm:prSet/>
      <dgm:spPr/>
      <dgm:t>
        <a:bodyPr/>
        <a:lstStyle/>
        <a:p>
          <a:endParaRPr lang="ru-RU"/>
        </a:p>
      </dgm:t>
    </dgm:pt>
    <dgm:pt modelId="{7D3553DC-CE2D-4F7D-8BDE-7FD1EB141EA0}">
      <dgm:prSet phldrT="[Текст]" custT="1"/>
      <dgm:spPr/>
      <dgm:t>
        <a:bodyPr/>
        <a:lstStyle/>
        <a:p>
          <a:pPr algn="just"/>
          <a:r>
            <a:rPr lang="ru-RU" sz="2400" dirty="0" smtClean="0"/>
            <a:t>Методика "Графический диктант" Д.Б. </a:t>
          </a:r>
          <a:r>
            <a:rPr lang="ru-RU" sz="2400" dirty="0" err="1" smtClean="0"/>
            <a:t>Эльконина</a:t>
          </a:r>
          <a:endParaRPr lang="ru-RU" sz="2400" dirty="0"/>
        </a:p>
      </dgm:t>
    </dgm:pt>
    <dgm:pt modelId="{945BDA68-58BF-4B8B-8EDF-AC8EA1240862}" type="parTrans" cxnId="{A22ECFD1-52FD-432E-95BE-CD8708E6A239}">
      <dgm:prSet/>
      <dgm:spPr/>
      <dgm:t>
        <a:bodyPr/>
        <a:lstStyle/>
        <a:p>
          <a:endParaRPr lang="ru-RU"/>
        </a:p>
      </dgm:t>
    </dgm:pt>
    <dgm:pt modelId="{024BF9DB-8CAA-412E-B9FE-72B7F7DD9CC0}" type="sibTrans" cxnId="{A22ECFD1-52FD-432E-95BE-CD8708E6A239}">
      <dgm:prSet/>
      <dgm:spPr/>
      <dgm:t>
        <a:bodyPr/>
        <a:lstStyle/>
        <a:p>
          <a:endParaRPr lang="ru-RU"/>
        </a:p>
      </dgm:t>
    </dgm:pt>
    <dgm:pt modelId="{E82A0ACF-AAB4-4A28-BF12-C245B1AFFCF1}" type="pres">
      <dgm:prSet presAssocID="{3FA2676E-7E53-42E0-B353-81F6B5E6A9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2A8547-4613-4F62-B274-5F0A2A22CE20}" type="pres">
      <dgm:prSet presAssocID="{4E3CB679-754E-49C3-9746-99BB375BCF8F}" presName="linNode" presStyleCnt="0"/>
      <dgm:spPr/>
    </dgm:pt>
    <dgm:pt modelId="{6B79E136-8CFD-42CE-BC05-B4628C291E59}" type="pres">
      <dgm:prSet presAssocID="{4E3CB679-754E-49C3-9746-99BB375BCF8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310A8-C4CC-4BF8-A0E5-8EBC08544027}" type="pres">
      <dgm:prSet presAssocID="{4E3CB679-754E-49C3-9746-99BB375BCF8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F3A66-D3A5-41C5-AB08-6266696A84CA}" type="pres">
      <dgm:prSet presAssocID="{B65F84CC-6C9B-406C-8AB3-B3122BAC4FEA}" presName="spacing" presStyleCnt="0"/>
      <dgm:spPr/>
    </dgm:pt>
    <dgm:pt modelId="{34ABE411-B179-4DA4-8E6D-AAE57E6A75BD}" type="pres">
      <dgm:prSet presAssocID="{9F55DCD5-AAB2-4E9C-BDD6-0F183EF632B6}" presName="linNode" presStyleCnt="0"/>
      <dgm:spPr/>
    </dgm:pt>
    <dgm:pt modelId="{2480D75C-9411-4DAE-B60B-5874E0451BD5}" type="pres">
      <dgm:prSet presAssocID="{9F55DCD5-AAB2-4E9C-BDD6-0F183EF632B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64C9A-A0C5-4F6C-9C68-6D6C702CE442}" type="pres">
      <dgm:prSet presAssocID="{9F55DCD5-AAB2-4E9C-BDD6-0F183EF632B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566E1D-60ED-409B-988E-CBE69DC880AF}" srcId="{4E3CB679-754E-49C3-9746-99BB375BCF8F}" destId="{2F6AF5AD-F286-4DF8-BD40-D0539F72CAC1}" srcOrd="0" destOrd="0" parTransId="{C57E72C4-772C-4746-B263-0FD498EED127}" sibTransId="{9EB5F68A-A6FB-4058-80FD-B6CDB877C4A1}"/>
    <dgm:cxn modelId="{5E2324D6-294A-4E66-AA20-4A8EDEEB3A5A}" type="presOf" srcId="{2F6AF5AD-F286-4DF8-BD40-D0539F72CAC1}" destId="{E95310A8-C4CC-4BF8-A0E5-8EBC08544027}" srcOrd="0" destOrd="0" presId="urn:microsoft.com/office/officeart/2005/8/layout/vList6"/>
    <dgm:cxn modelId="{B38C9CF8-E9C7-4B63-9DC2-349D98AF72C0}" type="presOf" srcId="{2C8D0CF7-EA84-4136-8ADA-5370E5A2FCC0}" destId="{7D164C9A-A0C5-4F6C-9C68-6D6C702CE442}" srcOrd="0" destOrd="3" presId="urn:microsoft.com/office/officeart/2005/8/layout/vList6"/>
    <dgm:cxn modelId="{CD46D579-048F-43D2-9CC9-94E99B686F90}" type="presOf" srcId="{6FA096FC-E6A3-4CF7-96CC-EF43A95389A7}" destId="{7D164C9A-A0C5-4F6C-9C68-6D6C702CE442}" srcOrd="0" destOrd="0" presId="urn:microsoft.com/office/officeart/2005/8/layout/vList6"/>
    <dgm:cxn modelId="{8CFB87B7-D295-4754-BE1E-A3E675D1F2A1}" type="presOf" srcId="{9F55DCD5-AAB2-4E9C-BDD6-0F183EF632B6}" destId="{2480D75C-9411-4DAE-B60B-5874E0451BD5}" srcOrd="0" destOrd="0" presId="urn:microsoft.com/office/officeart/2005/8/layout/vList6"/>
    <dgm:cxn modelId="{1DF8FF6A-28A0-488F-8496-F3E77624EC8E}" srcId="{9F55DCD5-AAB2-4E9C-BDD6-0F183EF632B6}" destId="{2C8D0CF7-EA84-4136-8ADA-5370E5A2FCC0}" srcOrd="3" destOrd="0" parTransId="{0E09DBD1-43E2-4CB9-86B3-C0C16529D324}" sibTransId="{6A043076-8BAA-4024-9548-AE1181F323A5}"/>
    <dgm:cxn modelId="{5572FBDF-E8A9-4ED3-9AEA-E4C1873FF99A}" srcId="{4E3CB679-754E-49C3-9746-99BB375BCF8F}" destId="{1DBDD0F3-27BC-45A6-93E0-37FB5EB71EFA}" srcOrd="1" destOrd="0" parTransId="{6240CCAC-2AF1-41EA-A838-65B49F74D564}" sibTransId="{9D5930ED-F6DB-43EB-B635-02BC12B67006}"/>
    <dgm:cxn modelId="{FAE25D32-3819-4CA0-A66A-3C68E89E836F}" type="presOf" srcId="{4E3CB679-754E-49C3-9746-99BB375BCF8F}" destId="{6B79E136-8CFD-42CE-BC05-B4628C291E59}" srcOrd="0" destOrd="0" presId="urn:microsoft.com/office/officeart/2005/8/layout/vList6"/>
    <dgm:cxn modelId="{C443342C-FADD-4BB4-B85E-50F1F1337516}" type="presOf" srcId="{1DBDD0F3-27BC-45A6-93E0-37FB5EB71EFA}" destId="{E95310A8-C4CC-4BF8-A0E5-8EBC08544027}" srcOrd="0" destOrd="1" presId="urn:microsoft.com/office/officeart/2005/8/layout/vList6"/>
    <dgm:cxn modelId="{A22ECFD1-52FD-432E-95BE-CD8708E6A239}" srcId="{9F55DCD5-AAB2-4E9C-BDD6-0F183EF632B6}" destId="{7D3553DC-CE2D-4F7D-8BDE-7FD1EB141EA0}" srcOrd="2" destOrd="0" parTransId="{945BDA68-58BF-4B8B-8EDF-AC8EA1240862}" sibTransId="{024BF9DB-8CAA-412E-B9FE-72B7F7DD9CC0}"/>
    <dgm:cxn modelId="{03489BC1-5BB1-4D2A-98B4-7CF1E5DC3616}" srcId="{9F55DCD5-AAB2-4E9C-BDD6-0F183EF632B6}" destId="{53EADA91-945B-439B-BA63-40DCBB6960B6}" srcOrd="1" destOrd="0" parTransId="{79661D76-0FAF-47D3-893B-E7AE95519A25}" sibTransId="{16683CE9-A2D1-46B7-A977-1D02CACBA033}"/>
    <dgm:cxn modelId="{7726BFD3-3947-4346-9479-765F40A8D0F0}" srcId="{9F55DCD5-AAB2-4E9C-BDD6-0F183EF632B6}" destId="{6FA096FC-E6A3-4CF7-96CC-EF43A95389A7}" srcOrd="0" destOrd="0" parTransId="{27904912-E997-4442-A232-84A2CD442E36}" sibTransId="{7AF28D11-47C2-494D-93E0-37F9EBD42FE4}"/>
    <dgm:cxn modelId="{846F220B-BA5F-4937-A7B5-CA7FD65CBA7C}" type="presOf" srcId="{3FA2676E-7E53-42E0-B353-81F6B5E6A9D7}" destId="{E82A0ACF-AAB4-4A28-BF12-C245B1AFFCF1}" srcOrd="0" destOrd="0" presId="urn:microsoft.com/office/officeart/2005/8/layout/vList6"/>
    <dgm:cxn modelId="{CEEBB6EC-19BC-4FDE-9AC6-0BD15CBE0727}" type="presOf" srcId="{53EADA91-945B-439B-BA63-40DCBB6960B6}" destId="{7D164C9A-A0C5-4F6C-9C68-6D6C702CE442}" srcOrd="0" destOrd="1" presId="urn:microsoft.com/office/officeart/2005/8/layout/vList6"/>
    <dgm:cxn modelId="{988CA0B9-19DC-4B5F-A9B4-67E3E5E8CF56}" srcId="{3FA2676E-7E53-42E0-B353-81F6B5E6A9D7}" destId="{4E3CB679-754E-49C3-9746-99BB375BCF8F}" srcOrd="0" destOrd="0" parTransId="{53AAECA3-C9AC-40AF-AAB8-08F5B7711BF9}" sibTransId="{B65F84CC-6C9B-406C-8AB3-B3122BAC4FEA}"/>
    <dgm:cxn modelId="{055E92F1-289D-4E8C-B28D-B1A5303516CA}" type="presOf" srcId="{7D3553DC-CE2D-4F7D-8BDE-7FD1EB141EA0}" destId="{7D164C9A-A0C5-4F6C-9C68-6D6C702CE442}" srcOrd="0" destOrd="2" presId="urn:microsoft.com/office/officeart/2005/8/layout/vList6"/>
    <dgm:cxn modelId="{A82F6ACB-96D9-4AE5-9F88-2132EB4DFF1B}" srcId="{3FA2676E-7E53-42E0-B353-81F6B5E6A9D7}" destId="{9F55DCD5-AAB2-4E9C-BDD6-0F183EF632B6}" srcOrd="1" destOrd="0" parTransId="{7872F393-D262-44EE-AD17-E2756F859A2D}" sibTransId="{E634202C-2646-4B40-979C-8BB336BC87B2}"/>
    <dgm:cxn modelId="{DACE884B-0AD7-482A-8EF2-D75070C69788}" type="presParOf" srcId="{E82A0ACF-AAB4-4A28-BF12-C245B1AFFCF1}" destId="{6F2A8547-4613-4F62-B274-5F0A2A22CE20}" srcOrd="0" destOrd="0" presId="urn:microsoft.com/office/officeart/2005/8/layout/vList6"/>
    <dgm:cxn modelId="{840BD3F9-8087-4999-85F5-F2E794868FA4}" type="presParOf" srcId="{6F2A8547-4613-4F62-B274-5F0A2A22CE20}" destId="{6B79E136-8CFD-42CE-BC05-B4628C291E59}" srcOrd="0" destOrd="0" presId="urn:microsoft.com/office/officeart/2005/8/layout/vList6"/>
    <dgm:cxn modelId="{7FD50454-424A-4A6B-8212-6CCC06CF0D8D}" type="presParOf" srcId="{6F2A8547-4613-4F62-B274-5F0A2A22CE20}" destId="{E95310A8-C4CC-4BF8-A0E5-8EBC08544027}" srcOrd="1" destOrd="0" presId="urn:microsoft.com/office/officeart/2005/8/layout/vList6"/>
    <dgm:cxn modelId="{CA8D2C67-F72F-4D9E-AC1D-670453E9178D}" type="presParOf" srcId="{E82A0ACF-AAB4-4A28-BF12-C245B1AFFCF1}" destId="{244F3A66-D3A5-41C5-AB08-6266696A84CA}" srcOrd="1" destOrd="0" presId="urn:microsoft.com/office/officeart/2005/8/layout/vList6"/>
    <dgm:cxn modelId="{8CD569A5-A35C-4488-B8A5-765BAF07A247}" type="presParOf" srcId="{E82A0ACF-AAB4-4A28-BF12-C245B1AFFCF1}" destId="{34ABE411-B179-4DA4-8E6D-AAE57E6A75BD}" srcOrd="2" destOrd="0" presId="urn:microsoft.com/office/officeart/2005/8/layout/vList6"/>
    <dgm:cxn modelId="{1A873875-0159-4FEE-9C34-2E1C767F9AC7}" type="presParOf" srcId="{34ABE411-B179-4DA4-8E6D-AAE57E6A75BD}" destId="{2480D75C-9411-4DAE-B60B-5874E0451BD5}" srcOrd="0" destOrd="0" presId="urn:microsoft.com/office/officeart/2005/8/layout/vList6"/>
    <dgm:cxn modelId="{CB6E35F3-319C-4AD1-BE7A-19170B962AFE}" type="presParOf" srcId="{34ABE411-B179-4DA4-8E6D-AAE57E6A75BD}" destId="{7D164C9A-A0C5-4F6C-9C68-6D6C702CE4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A2CF01-6FD7-4C31-9195-F0AE42CA2DEE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57DC62-DE98-47AB-978D-E3B52961F0E8}">
      <dgm:prSet phldrT="[Текст]" custT="1"/>
      <dgm:spPr/>
      <dgm:t>
        <a:bodyPr/>
        <a:lstStyle/>
        <a:p>
          <a:pPr algn="just"/>
          <a:r>
            <a:rPr lang="ru-RU" sz="2400" b="1" smtClean="0"/>
            <a:t>Ребенок перед поступлением в школу должен быть развитым физически, подготовленным психологически, развитым интеллектуально и адаптированным социально</a:t>
          </a:r>
          <a:endParaRPr lang="ru-RU" sz="2400" dirty="0"/>
        </a:p>
      </dgm:t>
    </dgm:pt>
    <dgm:pt modelId="{FD0EABF4-707E-495E-9594-DEC975843126}" type="parTrans" cxnId="{A6168D34-B9E3-46E2-904A-967A11FE476E}">
      <dgm:prSet/>
      <dgm:spPr/>
      <dgm:t>
        <a:bodyPr/>
        <a:lstStyle/>
        <a:p>
          <a:endParaRPr lang="ru-RU"/>
        </a:p>
      </dgm:t>
    </dgm:pt>
    <dgm:pt modelId="{0A7BF4BF-B131-4ED8-A343-E064B3DD0CFC}" type="sibTrans" cxnId="{A6168D34-B9E3-46E2-904A-967A11FE476E}">
      <dgm:prSet/>
      <dgm:spPr/>
      <dgm:t>
        <a:bodyPr/>
        <a:lstStyle/>
        <a:p>
          <a:endParaRPr lang="ru-RU"/>
        </a:p>
      </dgm:t>
    </dgm:pt>
    <dgm:pt modelId="{17182F2F-5E52-40B0-8620-82ACD3A8D49F}">
      <dgm:prSet phldrT="[Текст]" custT="1"/>
      <dgm:spPr/>
      <dgm:t>
        <a:bodyPr/>
        <a:lstStyle/>
        <a:p>
          <a:pPr algn="just"/>
          <a:r>
            <a:rPr lang="ru-RU" sz="2400" b="1" dirty="0" smtClean="0"/>
            <a:t>Проблемы подготовки ребенка к началу школьного обучения и определения индивидуального уровня развития различных психических функций следует расценивать, как приоритетные</a:t>
          </a:r>
          <a:endParaRPr lang="ru-RU" sz="2400" dirty="0"/>
        </a:p>
      </dgm:t>
    </dgm:pt>
    <dgm:pt modelId="{162DF022-E18F-44B6-8B19-B96D65D26117}" type="parTrans" cxnId="{E10C1BEB-87EB-48AC-94FF-A0AAF5E6A787}">
      <dgm:prSet/>
      <dgm:spPr/>
      <dgm:t>
        <a:bodyPr/>
        <a:lstStyle/>
        <a:p>
          <a:endParaRPr lang="ru-RU"/>
        </a:p>
      </dgm:t>
    </dgm:pt>
    <dgm:pt modelId="{A6DF7007-BD92-47ED-A836-54262C0D3CF7}" type="sibTrans" cxnId="{E10C1BEB-87EB-48AC-94FF-A0AAF5E6A787}">
      <dgm:prSet/>
      <dgm:spPr/>
      <dgm:t>
        <a:bodyPr/>
        <a:lstStyle/>
        <a:p>
          <a:endParaRPr lang="ru-RU"/>
        </a:p>
      </dgm:t>
    </dgm:pt>
    <dgm:pt modelId="{6FA90F97-5A41-4935-B5E0-393A0FCED858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Выбранные методики (не менее 10-15) позволят составить наиболее полную характеристику ребенка старшего дошкольного возраста и создать условия, при которых интеллектуальная готовность к школьному обучению будет формироваться более успешно</a:t>
          </a:r>
          <a:endParaRPr lang="ru-RU" sz="2000" b="1" dirty="0"/>
        </a:p>
      </dgm:t>
    </dgm:pt>
    <dgm:pt modelId="{DB6DE693-085D-4B40-8E1C-41E0F872D0F7}" type="parTrans" cxnId="{E849E335-5B7F-46FC-A486-6CB5E75F3D0D}">
      <dgm:prSet/>
      <dgm:spPr/>
      <dgm:t>
        <a:bodyPr/>
        <a:lstStyle/>
        <a:p>
          <a:endParaRPr lang="ru-RU"/>
        </a:p>
      </dgm:t>
    </dgm:pt>
    <dgm:pt modelId="{2B690DAF-2AD2-4C62-AF3F-1B50024FFD13}" type="sibTrans" cxnId="{E849E335-5B7F-46FC-A486-6CB5E75F3D0D}">
      <dgm:prSet/>
      <dgm:spPr/>
      <dgm:t>
        <a:bodyPr/>
        <a:lstStyle/>
        <a:p>
          <a:endParaRPr lang="ru-RU"/>
        </a:p>
      </dgm:t>
    </dgm:pt>
    <dgm:pt modelId="{5DF37C6C-681C-49BE-8979-7D80C5D158F7}" type="pres">
      <dgm:prSet presAssocID="{30A2CF01-6FD7-4C31-9195-F0AE42CA2D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6C0CA2-96EC-403E-877B-726364992F38}" type="pres">
      <dgm:prSet presAssocID="{B157DC62-DE98-47AB-978D-E3B52961F0E8}" presName="node" presStyleLbl="node1" presStyleIdx="0" presStyleCnt="3" custLinFactNeighborX="3881" custLinFactNeighborY="-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D81C6-5CB8-4A2E-9D84-A7B5D8730ECE}" type="pres">
      <dgm:prSet presAssocID="{0A7BF4BF-B131-4ED8-A343-E064B3DD0CFC}" presName="sibTrans" presStyleCnt="0"/>
      <dgm:spPr/>
    </dgm:pt>
    <dgm:pt modelId="{3088AF87-49FA-4685-98E7-560F095876DE}" type="pres">
      <dgm:prSet presAssocID="{17182F2F-5E52-40B0-8620-82ACD3A8D4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24530-984C-42ED-B6DF-D21F32A48A46}" type="pres">
      <dgm:prSet presAssocID="{A6DF7007-BD92-47ED-A836-54262C0D3CF7}" presName="sibTrans" presStyleCnt="0"/>
      <dgm:spPr/>
    </dgm:pt>
    <dgm:pt modelId="{D3DB06AE-68A4-43E5-BBEB-EF16EBB8C290}" type="pres">
      <dgm:prSet presAssocID="{6FA90F97-5A41-4935-B5E0-393A0FCED858}" presName="node" presStyleLbl="node1" presStyleIdx="2" presStyleCnt="3" custLinFactNeighborX="-11388" custLinFactNeighborY="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38BB6-E251-454D-AA7F-5870A8613891}" type="presOf" srcId="{6FA90F97-5A41-4935-B5E0-393A0FCED858}" destId="{D3DB06AE-68A4-43E5-BBEB-EF16EBB8C290}" srcOrd="0" destOrd="0" presId="urn:microsoft.com/office/officeart/2005/8/layout/hList6"/>
    <dgm:cxn modelId="{6DD59332-DEB2-419A-95EB-9EE58015FF05}" type="presOf" srcId="{17182F2F-5E52-40B0-8620-82ACD3A8D49F}" destId="{3088AF87-49FA-4685-98E7-560F095876DE}" srcOrd="0" destOrd="0" presId="urn:microsoft.com/office/officeart/2005/8/layout/hList6"/>
    <dgm:cxn modelId="{751177FC-7783-4E01-B807-012CBCA0A87B}" type="presOf" srcId="{30A2CF01-6FD7-4C31-9195-F0AE42CA2DEE}" destId="{5DF37C6C-681C-49BE-8979-7D80C5D158F7}" srcOrd="0" destOrd="0" presId="urn:microsoft.com/office/officeart/2005/8/layout/hList6"/>
    <dgm:cxn modelId="{E849E335-5B7F-46FC-A486-6CB5E75F3D0D}" srcId="{30A2CF01-6FD7-4C31-9195-F0AE42CA2DEE}" destId="{6FA90F97-5A41-4935-B5E0-393A0FCED858}" srcOrd="2" destOrd="0" parTransId="{DB6DE693-085D-4B40-8E1C-41E0F872D0F7}" sibTransId="{2B690DAF-2AD2-4C62-AF3F-1B50024FFD13}"/>
    <dgm:cxn modelId="{EF99DB87-5DDF-491B-82C6-D69AF21BCEB2}" type="presOf" srcId="{B157DC62-DE98-47AB-978D-E3B52961F0E8}" destId="{B76C0CA2-96EC-403E-877B-726364992F38}" srcOrd="0" destOrd="0" presId="urn:microsoft.com/office/officeart/2005/8/layout/hList6"/>
    <dgm:cxn modelId="{A6168D34-B9E3-46E2-904A-967A11FE476E}" srcId="{30A2CF01-6FD7-4C31-9195-F0AE42CA2DEE}" destId="{B157DC62-DE98-47AB-978D-E3B52961F0E8}" srcOrd="0" destOrd="0" parTransId="{FD0EABF4-707E-495E-9594-DEC975843126}" sibTransId="{0A7BF4BF-B131-4ED8-A343-E064B3DD0CFC}"/>
    <dgm:cxn modelId="{E10C1BEB-87EB-48AC-94FF-A0AAF5E6A787}" srcId="{30A2CF01-6FD7-4C31-9195-F0AE42CA2DEE}" destId="{17182F2F-5E52-40B0-8620-82ACD3A8D49F}" srcOrd="1" destOrd="0" parTransId="{162DF022-E18F-44B6-8B19-B96D65D26117}" sibTransId="{A6DF7007-BD92-47ED-A836-54262C0D3CF7}"/>
    <dgm:cxn modelId="{DEDCD89A-4E1E-4B71-BD0C-170C51BADFC8}" type="presParOf" srcId="{5DF37C6C-681C-49BE-8979-7D80C5D158F7}" destId="{B76C0CA2-96EC-403E-877B-726364992F38}" srcOrd="0" destOrd="0" presId="urn:microsoft.com/office/officeart/2005/8/layout/hList6"/>
    <dgm:cxn modelId="{927A12DC-1E80-4670-B1A1-6693F644409D}" type="presParOf" srcId="{5DF37C6C-681C-49BE-8979-7D80C5D158F7}" destId="{77DD81C6-5CB8-4A2E-9D84-A7B5D8730ECE}" srcOrd="1" destOrd="0" presId="urn:microsoft.com/office/officeart/2005/8/layout/hList6"/>
    <dgm:cxn modelId="{2D1D3921-5197-4D9B-8A31-653CB7E28063}" type="presParOf" srcId="{5DF37C6C-681C-49BE-8979-7D80C5D158F7}" destId="{3088AF87-49FA-4685-98E7-560F095876DE}" srcOrd="2" destOrd="0" presId="urn:microsoft.com/office/officeart/2005/8/layout/hList6"/>
    <dgm:cxn modelId="{8EC0B730-EC55-47F2-8C64-F8B2DC501D36}" type="presParOf" srcId="{5DF37C6C-681C-49BE-8979-7D80C5D158F7}" destId="{77624530-984C-42ED-B6DF-D21F32A48A46}" srcOrd="3" destOrd="0" presId="urn:microsoft.com/office/officeart/2005/8/layout/hList6"/>
    <dgm:cxn modelId="{950B0B29-C783-48C7-A847-6B0B9E60E934}" type="presParOf" srcId="{5DF37C6C-681C-49BE-8979-7D80C5D158F7}" destId="{D3DB06AE-68A4-43E5-BBEB-EF16EBB8C29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00251A-FC53-4076-A6A3-40994A816EC4}" type="doc">
      <dgm:prSet loTypeId="urn:microsoft.com/office/officeart/2005/8/layout/targe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D43D96-527B-41C3-9619-0EFFDD955A3A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en-US" sz="2000" dirty="0" smtClean="0"/>
            <a:t>II.</a:t>
          </a:r>
          <a:r>
            <a:rPr lang="ru-RU" sz="2000" dirty="0" smtClean="0"/>
            <a:t> 1 Диагностика уровня </a:t>
          </a:r>
          <a:r>
            <a:rPr lang="ru-RU" sz="2000" dirty="0" err="1" smtClean="0"/>
            <a:t>сформированности</a:t>
          </a:r>
          <a:r>
            <a:rPr lang="ru-RU" sz="2000" dirty="0" smtClean="0"/>
            <a:t> интеллектуальной</a:t>
          </a:r>
        </a:p>
        <a:p>
          <a:pPr algn="l">
            <a:spcAft>
              <a:spcPts val="0"/>
            </a:spcAft>
          </a:pPr>
          <a:r>
            <a:rPr lang="ru-RU" sz="2000" dirty="0" smtClean="0"/>
            <a:t>готовности старших дошкольников к школьному обучению</a:t>
          </a:r>
          <a:endParaRPr lang="ru-RU" sz="2000" dirty="0"/>
        </a:p>
      </dgm:t>
    </dgm:pt>
    <dgm:pt modelId="{573DC4D3-A968-42EA-B857-65A201607787}" type="parTrans" cxnId="{98633EA5-70D4-468F-ADB6-48014B5C8A86}">
      <dgm:prSet/>
      <dgm:spPr/>
      <dgm:t>
        <a:bodyPr/>
        <a:lstStyle/>
        <a:p>
          <a:endParaRPr lang="ru-RU"/>
        </a:p>
      </dgm:t>
    </dgm:pt>
    <dgm:pt modelId="{D24B0D89-7267-4890-868D-1F4AAA4BD6D1}" type="sibTrans" cxnId="{98633EA5-70D4-468F-ADB6-48014B5C8A86}">
      <dgm:prSet/>
      <dgm:spPr/>
      <dgm:t>
        <a:bodyPr/>
        <a:lstStyle/>
        <a:p>
          <a:endParaRPr lang="ru-RU"/>
        </a:p>
      </dgm:t>
    </dgm:pt>
    <dgm:pt modelId="{B3FB307E-7B48-4EFB-ACFF-A33E58F9130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rgbClr val="7030A0"/>
              </a:solidFill>
            </a:rPr>
            <a:t>методика Керна-</a:t>
          </a:r>
          <a:r>
            <a:rPr lang="ru-RU" sz="1800" dirty="0" err="1" smtClean="0">
              <a:solidFill>
                <a:srgbClr val="7030A0"/>
              </a:solidFill>
            </a:rPr>
            <a:t>Йирасека</a:t>
          </a:r>
          <a:endParaRPr lang="ru-RU" sz="1800" dirty="0">
            <a:solidFill>
              <a:srgbClr val="7030A0"/>
            </a:solidFill>
          </a:endParaRPr>
        </a:p>
      </dgm:t>
    </dgm:pt>
    <dgm:pt modelId="{7D7E6881-1F5C-4C8B-B9C9-C3FD4B55BC7D}" type="parTrans" cxnId="{E03FD195-845A-4183-A933-9A9DE40EA6AE}">
      <dgm:prSet/>
      <dgm:spPr/>
      <dgm:t>
        <a:bodyPr/>
        <a:lstStyle/>
        <a:p>
          <a:endParaRPr lang="ru-RU"/>
        </a:p>
      </dgm:t>
    </dgm:pt>
    <dgm:pt modelId="{92B5BE60-C2FD-4728-ABD8-009E5315926D}" type="sibTrans" cxnId="{E03FD195-845A-4183-A933-9A9DE40EA6AE}">
      <dgm:prSet/>
      <dgm:spPr/>
      <dgm:t>
        <a:bodyPr/>
        <a:lstStyle/>
        <a:p>
          <a:endParaRPr lang="ru-RU"/>
        </a:p>
      </dgm:t>
    </dgm:pt>
    <dgm:pt modelId="{7AFA2177-0AA1-42E3-9C48-38EA5CD4D13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rgbClr val="7030A0"/>
              </a:solidFill>
            </a:rPr>
            <a:t>методика «Домик» Н. И. </a:t>
          </a:r>
          <a:r>
            <a:rPr lang="ru-RU" sz="1800" dirty="0" err="1" smtClean="0">
              <a:solidFill>
                <a:srgbClr val="7030A0"/>
              </a:solidFill>
            </a:rPr>
            <a:t>Гуткиной</a:t>
          </a:r>
          <a:endParaRPr lang="ru-RU" sz="1800" dirty="0">
            <a:solidFill>
              <a:srgbClr val="7030A0"/>
            </a:solidFill>
          </a:endParaRPr>
        </a:p>
      </dgm:t>
    </dgm:pt>
    <dgm:pt modelId="{BAEC98AB-0E07-4080-B055-90B93ED1BA71}" type="parTrans" cxnId="{417413F8-F514-4060-8A4B-BEA6F05D3953}">
      <dgm:prSet/>
      <dgm:spPr/>
      <dgm:t>
        <a:bodyPr/>
        <a:lstStyle/>
        <a:p>
          <a:endParaRPr lang="ru-RU"/>
        </a:p>
      </dgm:t>
    </dgm:pt>
    <dgm:pt modelId="{7AF910EF-82BC-4F2E-AC33-5F0C83DB5C40}" type="sibTrans" cxnId="{417413F8-F514-4060-8A4B-BEA6F05D3953}">
      <dgm:prSet/>
      <dgm:spPr/>
      <dgm:t>
        <a:bodyPr/>
        <a:lstStyle/>
        <a:p>
          <a:endParaRPr lang="ru-RU"/>
        </a:p>
      </dgm:t>
    </dgm:pt>
    <dgm:pt modelId="{CBA4E608-1DD2-4F63-891C-F63DF9EC4654}">
      <dgm:prSet phldrT="[Текст]" custT="1"/>
      <dgm:spPr/>
      <dgm:t>
        <a:bodyPr/>
        <a:lstStyle/>
        <a:p>
          <a:pPr algn="l"/>
          <a:r>
            <a:rPr lang="en-US" sz="2000" dirty="0" smtClean="0"/>
            <a:t>II.</a:t>
          </a:r>
          <a:r>
            <a:rPr lang="ru-RU" sz="2000" dirty="0" smtClean="0"/>
            <a:t> 2 Этапы формирования интеллектуальной готовности</a:t>
          </a:r>
        </a:p>
        <a:p>
          <a:pPr algn="l"/>
          <a:r>
            <a:rPr lang="ru-RU" sz="2000" dirty="0" smtClean="0"/>
            <a:t>к школьному обучению</a:t>
          </a:r>
          <a:endParaRPr lang="ru-RU" sz="2000" dirty="0"/>
        </a:p>
      </dgm:t>
    </dgm:pt>
    <dgm:pt modelId="{BE253748-6CA8-4187-9748-CF228C6968C5}" type="parTrans" cxnId="{F9EE5FB9-BE22-4907-955B-9463DAA7B4B7}">
      <dgm:prSet/>
      <dgm:spPr/>
      <dgm:t>
        <a:bodyPr/>
        <a:lstStyle/>
        <a:p>
          <a:endParaRPr lang="ru-RU"/>
        </a:p>
      </dgm:t>
    </dgm:pt>
    <dgm:pt modelId="{C6E835FC-86ED-48EE-975A-E0C0E32D477D}" type="sibTrans" cxnId="{F9EE5FB9-BE22-4907-955B-9463DAA7B4B7}">
      <dgm:prSet/>
      <dgm:spPr/>
      <dgm:t>
        <a:bodyPr/>
        <a:lstStyle/>
        <a:p>
          <a:endParaRPr lang="ru-RU"/>
        </a:p>
      </dgm:t>
    </dgm:pt>
    <dgm:pt modelId="{A75136FA-6397-49D0-820F-60B9C928E8A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n>
                <a:noFill/>
              </a:ln>
              <a:solidFill>
                <a:srgbClr val="C89358"/>
              </a:solidFill>
            </a:rPr>
            <a:t>Теоретический</a:t>
          </a:r>
          <a:endParaRPr lang="ru-RU" sz="1800" dirty="0">
            <a:ln>
              <a:noFill/>
            </a:ln>
            <a:solidFill>
              <a:srgbClr val="C89358"/>
            </a:solidFill>
          </a:endParaRPr>
        </a:p>
      </dgm:t>
    </dgm:pt>
    <dgm:pt modelId="{A16B376D-FDC1-4416-9664-958F4D00414F}" type="parTrans" cxnId="{67EEAB62-805D-412C-8F16-760B223553FA}">
      <dgm:prSet/>
      <dgm:spPr/>
      <dgm:t>
        <a:bodyPr/>
        <a:lstStyle/>
        <a:p>
          <a:endParaRPr lang="ru-RU"/>
        </a:p>
      </dgm:t>
    </dgm:pt>
    <dgm:pt modelId="{C5FA1182-6565-4A18-83F1-24149CF59CDD}" type="sibTrans" cxnId="{67EEAB62-805D-412C-8F16-760B223553FA}">
      <dgm:prSet/>
      <dgm:spPr/>
      <dgm:t>
        <a:bodyPr/>
        <a:lstStyle/>
        <a:p>
          <a:endParaRPr lang="ru-RU"/>
        </a:p>
      </dgm:t>
    </dgm:pt>
    <dgm:pt modelId="{50B09DEE-70D7-4A4C-A861-5E69422821B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n>
                <a:noFill/>
              </a:ln>
              <a:solidFill>
                <a:srgbClr val="C89358"/>
              </a:solidFill>
            </a:rPr>
            <a:t>Формирующий</a:t>
          </a:r>
          <a:endParaRPr lang="ru-RU" sz="1800" dirty="0">
            <a:ln>
              <a:noFill/>
            </a:ln>
            <a:solidFill>
              <a:srgbClr val="C89358"/>
            </a:solidFill>
          </a:endParaRPr>
        </a:p>
      </dgm:t>
    </dgm:pt>
    <dgm:pt modelId="{318E59E1-20FC-4DF4-AC18-A917486F6168}" type="parTrans" cxnId="{F72505A6-E509-4E31-8C1E-9B3DC1393020}">
      <dgm:prSet/>
      <dgm:spPr/>
      <dgm:t>
        <a:bodyPr/>
        <a:lstStyle/>
        <a:p>
          <a:endParaRPr lang="ru-RU"/>
        </a:p>
      </dgm:t>
    </dgm:pt>
    <dgm:pt modelId="{78C2D390-11D9-4D0B-B7E2-67216B015AFE}" type="sibTrans" cxnId="{F72505A6-E509-4E31-8C1E-9B3DC1393020}">
      <dgm:prSet/>
      <dgm:spPr/>
      <dgm:t>
        <a:bodyPr/>
        <a:lstStyle/>
        <a:p>
          <a:endParaRPr lang="ru-RU"/>
        </a:p>
      </dgm:t>
    </dgm:pt>
    <dgm:pt modelId="{3ACE839A-DBC5-411E-82DC-9CF931C76305}">
      <dgm:prSet phldrT="[Текст]" custT="1"/>
      <dgm:spPr/>
      <dgm:t>
        <a:bodyPr/>
        <a:lstStyle/>
        <a:p>
          <a:pPr algn="l"/>
          <a:r>
            <a:rPr lang="en-US" sz="2000" dirty="0" smtClean="0"/>
            <a:t>II.</a:t>
          </a:r>
          <a:r>
            <a:rPr lang="ru-RU" sz="2000" dirty="0" smtClean="0"/>
            <a:t> 3 Результаты контрольного эксперимента</a:t>
          </a:r>
          <a:endParaRPr lang="ru-RU" sz="2000" dirty="0"/>
        </a:p>
      </dgm:t>
    </dgm:pt>
    <dgm:pt modelId="{B121F1F8-2BA3-414E-B436-A944AFFFFC22}" type="parTrans" cxnId="{93CA11CD-E1E9-4BCB-BECC-F177023CA2E1}">
      <dgm:prSet/>
      <dgm:spPr/>
      <dgm:t>
        <a:bodyPr/>
        <a:lstStyle/>
        <a:p>
          <a:endParaRPr lang="ru-RU"/>
        </a:p>
      </dgm:t>
    </dgm:pt>
    <dgm:pt modelId="{66F46AF7-BADD-49C4-BD20-A1E7660A746F}" type="sibTrans" cxnId="{93CA11CD-E1E9-4BCB-BECC-F177023CA2E1}">
      <dgm:prSet/>
      <dgm:spPr/>
      <dgm:t>
        <a:bodyPr/>
        <a:lstStyle/>
        <a:p>
          <a:endParaRPr lang="ru-RU"/>
        </a:p>
      </dgm:t>
    </dgm:pt>
    <dgm:pt modelId="{01EB1188-420E-469E-9DB1-78429BB3DB2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rgbClr val="C00000"/>
              </a:solidFill>
            </a:rPr>
            <a:t>Использование методик, как  на констатирующем этапе</a:t>
          </a:r>
          <a:endParaRPr lang="ru-RU" sz="1800" dirty="0">
            <a:solidFill>
              <a:srgbClr val="C00000"/>
            </a:solidFill>
          </a:endParaRPr>
        </a:p>
      </dgm:t>
    </dgm:pt>
    <dgm:pt modelId="{4E79D743-9532-4E94-94F7-1FED39308C66}" type="parTrans" cxnId="{F1B90583-1D3E-423D-BB81-3F2E89876142}">
      <dgm:prSet/>
      <dgm:spPr/>
      <dgm:t>
        <a:bodyPr/>
        <a:lstStyle/>
        <a:p>
          <a:endParaRPr lang="ru-RU"/>
        </a:p>
      </dgm:t>
    </dgm:pt>
    <dgm:pt modelId="{9AF24301-A3A4-46F8-8C5C-439C92356B9A}" type="sibTrans" cxnId="{F1B90583-1D3E-423D-BB81-3F2E89876142}">
      <dgm:prSet/>
      <dgm:spPr/>
      <dgm:t>
        <a:bodyPr/>
        <a:lstStyle/>
        <a:p>
          <a:endParaRPr lang="ru-RU"/>
        </a:p>
      </dgm:t>
    </dgm:pt>
    <dgm:pt modelId="{F7899116-D9BC-440A-8370-AFD4FC3094A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rgbClr val="C00000"/>
              </a:solidFill>
            </a:rPr>
            <a:t>Анализ результатов по индивидуальным и групповым показателям</a:t>
          </a:r>
          <a:endParaRPr lang="ru-RU" sz="1800" dirty="0">
            <a:solidFill>
              <a:srgbClr val="C00000"/>
            </a:solidFill>
          </a:endParaRPr>
        </a:p>
      </dgm:t>
    </dgm:pt>
    <dgm:pt modelId="{EC3F4590-C1A3-49EF-B28D-D03A4550004E}" type="parTrans" cxnId="{C771217B-926E-4333-8B18-843C62FCB839}">
      <dgm:prSet/>
      <dgm:spPr/>
      <dgm:t>
        <a:bodyPr/>
        <a:lstStyle/>
        <a:p>
          <a:endParaRPr lang="ru-RU"/>
        </a:p>
      </dgm:t>
    </dgm:pt>
    <dgm:pt modelId="{1F0B181A-311F-496D-BB9A-163EC57EDF8F}" type="sibTrans" cxnId="{C771217B-926E-4333-8B18-843C62FCB839}">
      <dgm:prSet/>
      <dgm:spPr/>
      <dgm:t>
        <a:bodyPr/>
        <a:lstStyle/>
        <a:p>
          <a:endParaRPr lang="ru-RU"/>
        </a:p>
      </dgm:t>
    </dgm:pt>
    <dgm:pt modelId="{34F06EF7-2061-401F-8B42-BEB9844E352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rgbClr val="7030A0"/>
              </a:solidFill>
            </a:rPr>
            <a:t>методика «Графический диктант» Д.Б. </a:t>
          </a:r>
          <a:r>
            <a:rPr lang="ru-RU" sz="1800" dirty="0" err="1" smtClean="0">
              <a:solidFill>
                <a:srgbClr val="7030A0"/>
              </a:solidFill>
            </a:rPr>
            <a:t>Эльконина</a:t>
          </a:r>
          <a:endParaRPr lang="ru-RU" sz="1800" dirty="0">
            <a:solidFill>
              <a:srgbClr val="7030A0"/>
            </a:solidFill>
          </a:endParaRPr>
        </a:p>
      </dgm:t>
    </dgm:pt>
    <dgm:pt modelId="{A04D7902-9640-457E-A208-3AC95EEE10DB}" type="parTrans" cxnId="{A0EE6A9F-405F-4867-A5AE-7C758E9BF9AB}">
      <dgm:prSet/>
      <dgm:spPr/>
      <dgm:t>
        <a:bodyPr/>
        <a:lstStyle/>
        <a:p>
          <a:endParaRPr lang="ru-RU"/>
        </a:p>
      </dgm:t>
    </dgm:pt>
    <dgm:pt modelId="{DBD3D9F2-BB95-42C8-A5BF-8C9DDC62C06F}" type="sibTrans" cxnId="{A0EE6A9F-405F-4867-A5AE-7C758E9BF9AB}">
      <dgm:prSet/>
      <dgm:spPr/>
      <dgm:t>
        <a:bodyPr/>
        <a:lstStyle/>
        <a:p>
          <a:endParaRPr lang="ru-RU"/>
        </a:p>
      </dgm:t>
    </dgm:pt>
    <dgm:pt modelId="{B8FCE344-9DCB-4EF7-B8A1-E6B07E597B2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smtClean="0">
              <a:ln>
                <a:noFill/>
              </a:ln>
              <a:solidFill>
                <a:srgbClr val="C89358"/>
              </a:solidFill>
            </a:rPr>
            <a:t>Контрольный</a:t>
          </a:r>
          <a:endParaRPr lang="ru-RU" sz="1800" dirty="0">
            <a:ln>
              <a:noFill/>
            </a:ln>
            <a:solidFill>
              <a:srgbClr val="C89358"/>
            </a:solidFill>
          </a:endParaRPr>
        </a:p>
      </dgm:t>
    </dgm:pt>
    <dgm:pt modelId="{42EB29C9-957D-4A95-9FE6-AF9DCD190D9B}" type="parTrans" cxnId="{5E96EC0B-5A8B-4E4A-B001-95518EAF4B05}">
      <dgm:prSet/>
      <dgm:spPr/>
      <dgm:t>
        <a:bodyPr/>
        <a:lstStyle/>
        <a:p>
          <a:endParaRPr lang="ru-RU"/>
        </a:p>
      </dgm:t>
    </dgm:pt>
    <dgm:pt modelId="{B5808664-A245-40FF-8C5B-6618FC7B31B6}" type="sibTrans" cxnId="{5E96EC0B-5A8B-4E4A-B001-95518EAF4B05}">
      <dgm:prSet/>
      <dgm:spPr/>
      <dgm:t>
        <a:bodyPr/>
        <a:lstStyle/>
        <a:p>
          <a:endParaRPr lang="ru-RU"/>
        </a:p>
      </dgm:t>
    </dgm:pt>
    <dgm:pt modelId="{05FAB12F-39C9-47A3-AD88-204E675E7D0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n>
                <a:noFill/>
              </a:ln>
              <a:solidFill>
                <a:srgbClr val="C89358"/>
              </a:solidFill>
            </a:rPr>
            <a:t>Аналитический</a:t>
          </a:r>
          <a:r>
            <a:rPr lang="ru-RU" sz="1600" dirty="0" smtClean="0">
              <a:ln>
                <a:noFill/>
              </a:ln>
              <a:solidFill>
                <a:srgbClr val="92D050"/>
              </a:solidFill>
            </a:rPr>
            <a:t> </a:t>
          </a:r>
          <a:endParaRPr lang="ru-RU" sz="1600" dirty="0">
            <a:ln>
              <a:noFill/>
            </a:ln>
            <a:solidFill>
              <a:srgbClr val="92D050"/>
            </a:solidFill>
          </a:endParaRPr>
        </a:p>
      </dgm:t>
    </dgm:pt>
    <dgm:pt modelId="{62A026F2-BE7F-47B3-AD37-C637417578EE}" type="parTrans" cxnId="{F2C8403D-01CF-44F1-BECB-EBB2663C1F4B}">
      <dgm:prSet/>
      <dgm:spPr/>
      <dgm:t>
        <a:bodyPr/>
        <a:lstStyle/>
        <a:p>
          <a:endParaRPr lang="ru-RU"/>
        </a:p>
      </dgm:t>
    </dgm:pt>
    <dgm:pt modelId="{7339A2C8-132D-4C5F-905B-58F23B10714E}" type="sibTrans" cxnId="{F2C8403D-01CF-44F1-BECB-EBB2663C1F4B}">
      <dgm:prSet/>
      <dgm:spPr/>
      <dgm:t>
        <a:bodyPr/>
        <a:lstStyle/>
        <a:p>
          <a:endParaRPr lang="ru-RU"/>
        </a:p>
      </dgm:t>
    </dgm:pt>
    <dgm:pt modelId="{1F140A61-97A5-4BC3-A316-97F3CED726B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n>
                <a:noFill/>
              </a:ln>
              <a:solidFill>
                <a:srgbClr val="C89358"/>
              </a:solidFill>
            </a:rPr>
            <a:t>Констатирующий</a:t>
          </a:r>
          <a:endParaRPr lang="ru-RU" sz="1800" dirty="0">
            <a:ln>
              <a:noFill/>
            </a:ln>
            <a:solidFill>
              <a:srgbClr val="C89358"/>
            </a:solidFill>
          </a:endParaRPr>
        </a:p>
      </dgm:t>
    </dgm:pt>
    <dgm:pt modelId="{57ACCEC8-74C8-4E9A-9A3D-F060FCC7FDAC}" type="parTrans" cxnId="{93113788-576E-4551-B75E-CE98D6A8F47D}">
      <dgm:prSet/>
      <dgm:spPr/>
      <dgm:t>
        <a:bodyPr/>
        <a:lstStyle/>
        <a:p>
          <a:endParaRPr lang="ru-RU"/>
        </a:p>
      </dgm:t>
    </dgm:pt>
    <dgm:pt modelId="{EDEE6A89-8589-4D06-BE1E-59DE46B53DED}" type="sibTrans" cxnId="{93113788-576E-4551-B75E-CE98D6A8F47D}">
      <dgm:prSet/>
      <dgm:spPr/>
      <dgm:t>
        <a:bodyPr/>
        <a:lstStyle/>
        <a:p>
          <a:endParaRPr lang="ru-RU"/>
        </a:p>
      </dgm:t>
    </dgm:pt>
    <dgm:pt modelId="{C3F09221-2A80-45AE-80D5-307E3236E165}" type="pres">
      <dgm:prSet presAssocID="{B100251A-FC53-4076-A6A3-40994A816EC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099F63-D687-4143-ABCD-343828C711F8}" type="pres">
      <dgm:prSet presAssocID="{45D43D96-527B-41C3-9619-0EFFDD955A3A}" presName="circle1" presStyleLbl="node1" presStyleIdx="0" presStyleCnt="3"/>
      <dgm:spPr/>
      <dgm:t>
        <a:bodyPr/>
        <a:lstStyle/>
        <a:p>
          <a:endParaRPr lang="ru-RU"/>
        </a:p>
      </dgm:t>
    </dgm:pt>
    <dgm:pt modelId="{8DD28DE1-D9B8-4EFE-98A8-FC98BEB8C5FC}" type="pres">
      <dgm:prSet presAssocID="{45D43D96-527B-41C3-9619-0EFFDD955A3A}" presName="space" presStyleCnt="0"/>
      <dgm:spPr/>
      <dgm:t>
        <a:bodyPr/>
        <a:lstStyle/>
        <a:p>
          <a:endParaRPr lang="ru-RU"/>
        </a:p>
      </dgm:t>
    </dgm:pt>
    <dgm:pt modelId="{25854BA8-777A-4C05-863B-0F3EC1EA586C}" type="pres">
      <dgm:prSet presAssocID="{45D43D96-527B-41C3-9619-0EFFDD955A3A}" presName="rect1" presStyleLbl="alignAcc1" presStyleIdx="0" presStyleCnt="3"/>
      <dgm:spPr/>
      <dgm:t>
        <a:bodyPr/>
        <a:lstStyle/>
        <a:p>
          <a:endParaRPr lang="ru-RU"/>
        </a:p>
      </dgm:t>
    </dgm:pt>
    <dgm:pt modelId="{55ABE067-572C-47F4-BD8E-692F30FE385E}" type="pres">
      <dgm:prSet presAssocID="{CBA4E608-1DD2-4F63-891C-F63DF9EC4654}" presName="vertSpace2" presStyleLbl="node1" presStyleIdx="0" presStyleCnt="3"/>
      <dgm:spPr/>
      <dgm:t>
        <a:bodyPr/>
        <a:lstStyle/>
        <a:p>
          <a:endParaRPr lang="ru-RU"/>
        </a:p>
      </dgm:t>
    </dgm:pt>
    <dgm:pt modelId="{2DF87822-5CB1-46DD-90BC-137BFC514336}" type="pres">
      <dgm:prSet presAssocID="{CBA4E608-1DD2-4F63-891C-F63DF9EC4654}" presName="circle2" presStyleLbl="node1" presStyleIdx="1" presStyleCnt="3" custScaleY="87842" custLinFactNeighborX="3216" custLinFactNeighborY="4707"/>
      <dgm:spPr/>
      <dgm:t>
        <a:bodyPr/>
        <a:lstStyle/>
        <a:p>
          <a:endParaRPr lang="ru-RU"/>
        </a:p>
      </dgm:t>
    </dgm:pt>
    <dgm:pt modelId="{57A46695-6479-4FBD-9745-4FB92565BFE2}" type="pres">
      <dgm:prSet presAssocID="{CBA4E608-1DD2-4F63-891C-F63DF9EC4654}" presName="rect2" presStyleLbl="alignAcc1" presStyleIdx="1" presStyleCnt="3" custScaleY="86956"/>
      <dgm:spPr/>
      <dgm:t>
        <a:bodyPr/>
        <a:lstStyle/>
        <a:p>
          <a:endParaRPr lang="ru-RU"/>
        </a:p>
      </dgm:t>
    </dgm:pt>
    <dgm:pt modelId="{4A13FE4C-0890-4172-A41C-11405E015E12}" type="pres">
      <dgm:prSet presAssocID="{3ACE839A-DBC5-411E-82DC-9CF931C76305}" presName="vertSpace3" presStyleLbl="node1" presStyleIdx="1" presStyleCnt="3"/>
      <dgm:spPr/>
      <dgm:t>
        <a:bodyPr/>
        <a:lstStyle/>
        <a:p>
          <a:endParaRPr lang="ru-RU"/>
        </a:p>
      </dgm:t>
    </dgm:pt>
    <dgm:pt modelId="{331D55E3-C1D1-4ECB-999E-944BE8B92896}" type="pres">
      <dgm:prSet presAssocID="{3ACE839A-DBC5-411E-82DC-9CF931C76305}" presName="circle3" presStyleLbl="node1" presStyleIdx="2" presStyleCnt="3"/>
      <dgm:spPr/>
      <dgm:t>
        <a:bodyPr/>
        <a:lstStyle/>
        <a:p>
          <a:endParaRPr lang="ru-RU"/>
        </a:p>
      </dgm:t>
    </dgm:pt>
    <dgm:pt modelId="{59768588-97CD-409D-9A45-7C683B44927B}" type="pres">
      <dgm:prSet presAssocID="{3ACE839A-DBC5-411E-82DC-9CF931C76305}" presName="rect3" presStyleLbl="alignAcc1" presStyleIdx="2" presStyleCnt="3"/>
      <dgm:spPr/>
      <dgm:t>
        <a:bodyPr/>
        <a:lstStyle/>
        <a:p>
          <a:endParaRPr lang="ru-RU"/>
        </a:p>
      </dgm:t>
    </dgm:pt>
    <dgm:pt modelId="{F1B2293B-9B92-4676-8994-07815FB70E71}" type="pres">
      <dgm:prSet presAssocID="{45D43D96-527B-41C3-9619-0EFFDD955A3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0A258-ECAE-488B-BE09-1A3CBB87E646}" type="pres">
      <dgm:prSet presAssocID="{45D43D96-527B-41C3-9619-0EFFDD955A3A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9B1FD-EE7B-4FD1-BF2B-593F1E7EFC00}" type="pres">
      <dgm:prSet presAssocID="{CBA4E608-1DD2-4F63-891C-F63DF9EC465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7D76E-021F-4EE5-B743-346939FE47AA}" type="pres">
      <dgm:prSet presAssocID="{CBA4E608-1DD2-4F63-891C-F63DF9EC4654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7A027-A9AC-49B9-BB6E-D917370A79E7}" type="pres">
      <dgm:prSet presAssocID="{3ACE839A-DBC5-411E-82DC-9CF931C7630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2D37B-BDD4-4E38-8326-53F2A98243FA}" type="pres">
      <dgm:prSet presAssocID="{3ACE839A-DBC5-411E-82DC-9CF931C7630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7413F8-F514-4060-8A4B-BEA6F05D3953}" srcId="{45D43D96-527B-41C3-9619-0EFFDD955A3A}" destId="{7AFA2177-0AA1-42E3-9C48-38EA5CD4D13C}" srcOrd="1" destOrd="0" parTransId="{BAEC98AB-0E07-4080-B055-90B93ED1BA71}" sibTransId="{7AF910EF-82BC-4F2E-AC33-5F0C83DB5C40}"/>
    <dgm:cxn modelId="{93113788-576E-4551-B75E-CE98D6A8F47D}" srcId="{CBA4E608-1DD2-4F63-891C-F63DF9EC4654}" destId="{1F140A61-97A5-4BC3-A316-97F3CED726B2}" srcOrd="1" destOrd="0" parTransId="{57ACCEC8-74C8-4E9A-9A3D-F060FCC7FDAC}" sibTransId="{EDEE6A89-8589-4D06-BE1E-59DE46B53DED}"/>
    <dgm:cxn modelId="{C771217B-926E-4333-8B18-843C62FCB839}" srcId="{3ACE839A-DBC5-411E-82DC-9CF931C76305}" destId="{F7899116-D9BC-440A-8370-AFD4FC3094A5}" srcOrd="1" destOrd="0" parTransId="{EC3F4590-C1A3-49EF-B28D-D03A4550004E}" sibTransId="{1F0B181A-311F-496D-BB9A-163EC57EDF8F}"/>
    <dgm:cxn modelId="{7E63E369-229E-4012-BECC-EBE5AB89E9D1}" type="presOf" srcId="{01EB1188-420E-469E-9DB1-78429BB3DB2A}" destId="{A312D37B-BDD4-4E38-8326-53F2A98243FA}" srcOrd="0" destOrd="0" presId="urn:microsoft.com/office/officeart/2005/8/layout/target3"/>
    <dgm:cxn modelId="{23A0CE47-D837-4AD1-8785-EB205AB72C31}" type="presOf" srcId="{1F140A61-97A5-4BC3-A316-97F3CED726B2}" destId="{4BA7D76E-021F-4EE5-B743-346939FE47AA}" srcOrd="0" destOrd="1" presId="urn:microsoft.com/office/officeart/2005/8/layout/target3"/>
    <dgm:cxn modelId="{67EEAB62-805D-412C-8F16-760B223553FA}" srcId="{CBA4E608-1DD2-4F63-891C-F63DF9EC4654}" destId="{A75136FA-6397-49D0-820F-60B9C928E8AC}" srcOrd="0" destOrd="0" parTransId="{A16B376D-FDC1-4416-9664-958F4D00414F}" sibTransId="{C5FA1182-6565-4A18-83F1-24149CF59CDD}"/>
    <dgm:cxn modelId="{BA79377F-4737-4339-BC87-880C1EE82578}" type="presOf" srcId="{B3FB307E-7B48-4EFB-ACFF-A33E58F91308}" destId="{3830A258-ECAE-488B-BE09-1A3CBB87E646}" srcOrd="0" destOrd="0" presId="urn:microsoft.com/office/officeart/2005/8/layout/target3"/>
    <dgm:cxn modelId="{EE2878A9-D10E-44AC-9208-D7B0DDFEFF49}" type="presOf" srcId="{A75136FA-6397-49D0-820F-60B9C928E8AC}" destId="{4BA7D76E-021F-4EE5-B743-346939FE47AA}" srcOrd="0" destOrd="0" presId="urn:microsoft.com/office/officeart/2005/8/layout/target3"/>
    <dgm:cxn modelId="{A0EE6A9F-405F-4867-A5AE-7C758E9BF9AB}" srcId="{45D43D96-527B-41C3-9619-0EFFDD955A3A}" destId="{34F06EF7-2061-401F-8B42-BEB9844E352C}" srcOrd="2" destOrd="0" parTransId="{A04D7902-9640-457E-A208-3AC95EEE10DB}" sibTransId="{DBD3D9F2-BB95-42C8-A5BF-8C9DDC62C06F}"/>
    <dgm:cxn modelId="{C6AF5454-4AD1-478C-A7F4-6E5081E09865}" type="presOf" srcId="{3ACE839A-DBC5-411E-82DC-9CF931C76305}" destId="{59768588-97CD-409D-9A45-7C683B44927B}" srcOrd="0" destOrd="0" presId="urn:microsoft.com/office/officeart/2005/8/layout/target3"/>
    <dgm:cxn modelId="{5E96EC0B-5A8B-4E4A-B001-95518EAF4B05}" srcId="{CBA4E608-1DD2-4F63-891C-F63DF9EC4654}" destId="{B8FCE344-9DCB-4EF7-B8A1-E6B07E597B2D}" srcOrd="3" destOrd="0" parTransId="{42EB29C9-957D-4A95-9FE6-AF9DCD190D9B}" sibTransId="{B5808664-A245-40FF-8C5B-6618FC7B31B6}"/>
    <dgm:cxn modelId="{98633EA5-70D4-468F-ADB6-48014B5C8A86}" srcId="{B100251A-FC53-4076-A6A3-40994A816EC4}" destId="{45D43D96-527B-41C3-9619-0EFFDD955A3A}" srcOrd="0" destOrd="0" parTransId="{573DC4D3-A968-42EA-B857-65A201607787}" sibTransId="{D24B0D89-7267-4890-868D-1F4AAA4BD6D1}"/>
    <dgm:cxn modelId="{DA815F0F-0DCD-4CFC-8EAC-A6068D0F5784}" type="presOf" srcId="{F7899116-D9BC-440A-8370-AFD4FC3094A5}" destId="{A312D37B-BDD4-4E38-8326-53F2A98243FA}" srcOrd="0" destOrd="1" presId="urn:microsoft.com/office/officeart/2005/8/layout/target3"/>
    <dgm:cxn modelId="{E03FD195-845A-4183-A933-9A9DE40EA6AE}" srcId="{45D43D96-527B-41C3-9619-0EFFDD955A3A}" destId="{B3FB307E-7B48-4EFB-ACFF-A33E58F91308}" srcOrd="0" destOrd="0" parTransId="{7D7E6881-1F5C-4C8B-B9C9-C3FD4B55BC7D}" sibTransId="{92B5BE60-C2FD-4728-ABD8-009E5315926D}"/>
    <dgm:cxn modelId="{59A7FAE5-C3E0-49F4-988B-D84678ED43BB}" type="presOf" srcId="{CBA4E608-1DD2-4F63-891C-F63DF9EC4654}" destId="{C039B1FD-EE7B-4FD1-BF2B-593F1E7EFC00}" srcOrd="1" destOrd="0" presId="urn:microsoft.com/office/officeart/2005/8/layout/target3"/>
    <dgm:cxn modelId="{7530A4B3-BF4F-443C-BCA6-7041E9F9BD18}" type="presOf" srcId="{45D43D96-527B-41C3-9619-0EFFDD955A3A}" destId="{F1B2293B-9B92-4676-8994-07815FB70E71}" srcOrd="1" destOrd="0" presId="urn:microsoft.com/office/officeart/2005/8/layout/target3"/>
    <dgm:cxn modelId="{F87F8EFC-26D0-4266-B633-DD1CA4A40672}" type="presOf" srcId="{B8FCE344-9DCB-4EF7-B8A1-E6B07E597B2D}" destId="{4BA7D76E-021F-4EE5-B743-346939FE47AA}" srcOrd="0" destOrd="3" presId="urn:microsoft.com/office/officeart/2005/8/layout/target3"/>
    <dgm:cxn modelId="{F1B90583-1D3E-423D-BB81-3F2E89876142}" srcId="{3ACE839A-DBC5-411E-82DC-9CF931C76305}" destId="{01EB1188-420E-469E-9DB1-78429BB3DB2A}" srcOrd="0" destOrd="0" parTransId="{4E79D743-9532-4E94-94F7-1FED39308C66}" sibTransId="{9AF24301-A3A4-46F8-8C5C-439C92356B9A}"/>
    <dgm:cxn modelId="{9464B772-D896-4E42-9795-22400B2AF001}" type="presOf" srcId="{7AFA2177-0AA1-42E3-9C48-38EA5CD4D13C}" destId="{3830A258-ECAE-488B-BE09-1A3CBB87E646}" srcOrd="0" destOrd="1" presId="urn:microsoft.com/office/officeart/2005/8/layout/target3"/>
    <dgm:cxn modelId="{1957F507-4202-4F19-9C1F-D4F6BC47516D}" type="presOf" srcId="{B100251A-FC53-4076-A6A3-40994A816EC4}" destId="{C3F09221-2A80-45AE-80D5-307E3236E165}" srcOrd="0" destOrd="0" presId="urn:microsoft.com/office/officeart/2005/8/layout/target3"/>
    <dgm:cxn modelId="{48A85CD2-A04D-4D43-BFF3-DA10984BD2E8}" type="presOf" srcId="{3ACE839A-DBC5-411E-82DC-9CF931C76305}" destId="{E507A027-A9AC-49B9-BB6E-D917370A79E7}" srcOrd="1" destOrd="0" presId="urn:microsoft.com/office/officeart/2005/8/layout/target3"/>
    <dgm:cxn modelId="{F9EE5FB9-BE22-4907-955B-9463DAA7B4B7}" srcId="{B100251A-FC53-4076-A6A3-40994A816EC4}" destId="{CBA4E608-1DD2-4F63-891C-F63DF9EC4654}" srcOrd="1" destOrd="0" parTransId="{BE253748-6CA8-4187-9748-CF228C6968C5}" sibTransId="{C6E835FC-86ED-48EE-975A-E0C0E32D477D}"/>
    <dgm:cxn modelId="{F72505A6-E509-4E31-8C1E-9B3DC1393020}" srcId="{CBA4E608-1DD2-4F63-891C-F63DF9EC4654}" destId="{50B09DEE-70D7-4A4C-A861-5E69422821B9}" srcOrd="2" destOrd="0" parTransId="{318E59E1-20FC-4DF4-AC18-A917486F6168}" sibTransId="{78C2D390-11D9-4D0B-B7E2-67216B015AFE}"/>
    <dgm:cxn modelId="{725C1899-79FE-4FD5-A92D-068C150E5CAC}" type="presOf" srcId="{05FAB12F-39C9-47A3-AD88-204E675E7D06}" destId="{4BA7D76E-021F-4EE5-B743-346939FE47AA}" srcOrd="0" destOrd="4" presId="urn:microsoft.com/office/officeart/2005/8/layout/target3"/>
    <dgm:cxn modelId="{F2C8403D-01CF-44F1-BECB-EBB2663C1F4B}" srcId="{CBA4E608-1DD2-4F63-891C-F63DF9EC4654}" destId="{05FAB12F-39C9-47A3-AD88-204E675E7D06}" srcOrd="4" destOrd="0" parTransId="{62A026F2-BE7F-47B3-AD37-C637417578EE}" sibTransId="{7339A2C8-132D-4C5F-905B-58F23B10714E}"/>
    <dgm:cxn modelId="{93CA11CD-E1E9-4BCB-BECC-F177023CA2E1}" srcId="{B100251A-FC53-4076-A6A3-40994A816EC4}" destId="{3ACE839A-DBC5-411E-82DC-9CF931C76305}" srcOrd="2" destOrd="0" parTransId="{B121F1F8-2BA3-414E-B436-A944AFFFFC22}" sibTransId="{66F46AF7-BADD-49C4-BD20-A1E7660A746F}"/>
    <dgm:cxn modelId="{3C5A941A-C997-43D3-AD22-C8D6A0A92892}" type="presOf" srcId="{CBA4E608-1DD2-4F63-891C-F63DF9EC4654}" destId="{57A46695-6479-4FBD-9745-4FB92565BFE2}" srcOrd="0" destOrd="0" presId="urn:microsoft.com/office/officeart/2005/8/layout/target3"/>
    <dgm:cxn modelId="{3F65D977-8A0A-40C7-B847-1845D36A910C}" type="presOf" srcId="{45D43D96-527B-41C3-9619-0EFFDD955A3A}" destId="{25854BA8-777A-4C05-863B-0F3EC1EA586C}" srcOrd="0" destOrd="0" presId="urn:microsoft.com/office/officeart/2005/8/layout/target3"/>
    <dgm:cxn modelId="{B9F5CCC8-0987-44B0-A4D7-36ED5736EFC0}" type="presOf" srcId="{50B09DEE-70D7-4A4C-A861-5E69422821B9}" destId="{4BA7D76E-021F-4EE5-B743-346939FE47AA}" srcOrd="0" destOrd="2" presId="urn:microsoft.com/office/officeart/2005/8/layout/target3"/>
    <dgm:cxn modelId="{8B1E5951-6173-43DA-8432-2F66C33A849A}" type="presOf" srcId="{34F06EF7-2061-401F-8B42-BEB9844E352C}" destId="{3830A258-ECAE-488B-BE09-1A3CBB87E646}" srcOrd="0" destOrd="2" presId="urn:microsoft.com/office/officeart/2005/8/layout/target3"/>
    <dgm:cxn modelId="{7282C454-DDF3-4F3C-B7E7-208BFB7579BE}" type="presParOf" srcId="{C3F09221-2A80-45AE-80D5-307E3236E165}" destId="{9F099F63-D687-4143-ABCD-343828C711F8}" srcOrd="0" destOrd="0" presId="urn:microsoft.com/office/officeart/2005/8/layout/target3"/>
    <dgm:cxn modelId="{E5FBE4ED-E555-4028-8C8E-7C1E70F49955}" type="presParOf" srcId="{C3F09221-2A80-45AE-80D5-307E3236E165}" destId="{8DD28DE1-D9B8-4EFE-98A8-FC98BEB8C5FC}" srcOrd="1" destOrd="0" presId="urn:microsoft.com/office/officeart/2005/8/layout/target3"/>
    <dgm:cxn modelId="{9D2D859A-3651-41F0-B0D2-E090DEE4C531}" type="presParOf" srcId="{C3F09221-2A80-45AE-80D5-307E3236E165}" destId="{25854BA8-777A-4C05-863B-0F3EC1EA586C}" srcOrd="2" destOrd="0" presId="urn:microsoft.com/office/officeart/2005/8/layout/target3"/>
    <dgm:cxn modelId="{C9998149-916A-4B0A-A3CA-2D848D172ED8}" type="presParOf" srcId="{C3F09221-2A80-45AE-80D5-307E3236E165}" destId="{55ABE067-572C-47F4-BD8E-692F30FE385E}" srcOrd="3" destOrd="0" presId="urn:microsoft.com/office/officeart/2005/8/layout/target3"/>
    <dgm:cxn modelId="{10735823-16B3-44B0-A96A-295CE07230C1}" type="presParOf" srcId="{C3F09221-2A80-45AE-80D5-307E3236E165}" destId="{2DF87822-5CB1-46DD-90BC-137BFC514336}" srcOrd="4" destOrd="0" presId="urn:microsoft.com/office/officeart/2005/8/layout/target3"/>
    <dgm:cxn modelId="{5ADE4EDD-5C56-4C94-9A27-8F0F86E02978}" type="presParOf" srcId="{C3F09221-2A80-45AE-80D5-307E3236E165}" destId="{57A46695-6479-4FBD-9745-4FB92565BFE2}" srcOrd="5" destOrd="0" presId="urn:microsoft.com/office/officeart/2005/8/layout/target3"/>
    <dgm:cxn modelId="{8E5AB537-BF2C-43F3-A4C2-2CA2FB4D1756}" type="presParOf" srcId="{C3F09221-2A80-45AE-80D5-307E3236E165}" destId="{4A13FE4C-0890-4172-A41C-11405E015E12}" srcOrd="6" destOrd="0" presId="urn:microsoft.com/office/officeart/2005/8/layout/target3"/>
    <dgm:cxn modelId="{1B436464-93A5-4487-9BB5-1BD75A947FF8}" type="presParOf" srcId="{C3F09221-2A80-45AE-80D5-307E3236E165}" destId="{331D55E3-C1D1-4ECB-999E-944BE8B92896}" srcOrd="7" destOrd="0" presId="urn:microsoft.com/office/officeart/2005/8/layout/target3"/>
    <dgm:cxn modelId="{B1C344AF-D440-4137-BD82-5BA33CD94160}" type="presParOf" srcId="{C3F09221-2A80-45AE-80D5-307E3236E165}" destId="{59768588-97CD-409D-9A45-7C683B44927B}" srcOrd="8" destOrd="0" presId="urn:microsoft.com/office/officeart/2005/8/layout/target3"/>
    <dgm:cxn modelId="{FB0AAD84-BA0F-489F-BC9E-20E87C4534D3}" type="presParOf" srcId="{C3F09221-2A80-45AE-80D5-307E3236E165}" destId="{F1B2293B-9B92-4676-8994-07815FB70E71}" srcOrd="9" destOrd="0" presId="urn:microsoft.com/office/officeart/2005/8/layout/target3"/>
    <dgm:cxn modelId="{847339FC-EF94-497C-8C4E-F8EBBFCBB861}" type="presParOf" srcId="{C3F09221-2A80-45AE-80D5-307E3236E165}" destId="{3830A258-ECAE-488B-BE09-1A3CBB87E646}" srcOrd="10" destOrd="0" presId="urn:microsoft.com/office/officeart/2005/8/layout/target3"/>
    <dgm:cxn modelId="{86E2B947-372F-4A34-B33D-0F72A274E330}" type="presParOf" srcId="{C3F09221-2A80-45AE-80D5-307E3236E165}" destId="{C039B1FD-EE7B-4FD1-BF2B-593F1E7EFC00}" srcOrd="11" destOrd="0" presId="urn:microsoft.com/office/officeart/2005/8/layout/target3"/>
    <dgm:cxn modelId="{726A93A1-F216-4645-8691-80FF3C867FEA}" type="presParOf" srcId="{C3F09221-2A80-45AE-80D5-307E3236E165}" destId="{4BA7D76E-021F-4EE5-B743-346939FE47AA}" srcOrd="12" destOrd="0" presId="urn:microsoft.com/office/officeart/2005/8/layout/target3"/>
    <dgm:cxn modelId="{2F6049A5-72D5-46B6-81E5-CD08840F54D2}" type="presParOf" srcId="{C3F09221-2A80-45AE-80D5-307E3236E165}" destId="{E507A027-A9AC-49B9-BB6E-D917370A79E7}" srcOrd="13" destOrd="0" presId="urn:microsoft.com/office/officeart/2005/8/layout/target3"/>
    <dgm:cxn modelId="{E4B9C3D5-DF5F-40B4-A4C5-E3FCFE2E7F09}" type="presParOf" srcId="{C3F09221-2A80-45AE-80D5-307E3236E165}" destId="{A312D37B-BDD4-4E38-8326-53F2A98243F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49A04E-3147-4E4D-9433-E456FD99AD2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C9870-C852-4549-A832-7BC25F23B0A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Дети дошкольной группы, в которой на занятиях использовались дидактические игры, показали при диагностировании более высокие показатели уровня интеллектуального развития</a:t>
          </a:r>
          <a:r>
            <a:rPr lang="ru-RU" sz="900" dirty="0" smtClean="0"/>
            <a:t>. </a:t>
          </a:r>
          <a:endParaRPr lang="ru-RU" sz="900" dirty="0"/>
        </a:p>
      </dgm:t>
    </dgm:pt>
    <dgm:pt modelId="{82BE1DBE-D519-459C-BDC1-615270EC8293}" type="parTrans" cxnId="{49EBCA8B-32AF-4ECA-A7EE-8453E02AFDF2}">
      <dgm:prSet/>
      <dgm:spPr/>
      <dgm:t>
        <a:bodyPr/>
        <a:lstStyle/>
        <a:p>
          <a:endParaRPr lang="ru-RU"/>
        </a:p>
      </dgm:t>
    </dgm:pt>
    <dgm:pt modelId="{883BFD43-31A8-40BB-A2A7-EF6E14CFD351}" type="sibTrans" cxnId="{49EBCA8B-32AF-4ECA-A7EE-8453E02AFDF2}">
      <dgm:prSet/>
      <dgm:spPr/>
      <dgm:t>
        <a:bodyPr/>
        <a:lstStyle/>
        <a:p>
          <a:endParaRPr lang="ru-RU"/>
        </a:p>
      </dgm:t>
    </dgm:pt>
    <dgm:pt modelId="{00D6B272-1CC9-4A25-8521-D9E198ECB44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Таким образом доказано, что игры с правилами являются эффективным средством повышения уровня развития интеллектуальной готовности старших дошкольников к школьному обучению</a:t>
          </a:r>
          <a:endParaRPr lang="ru-RU" sz="2400" b="1" dirty="0">
            <a:solidFill>
              <a:srgbClr val="C00000"/>
            </a:solidFill>
          </a:endParaRPr>
        </a:p>
      </dgm:t>
    </dgm:pt>
    <dgm:pt modelId="{BD672A23-FB27-48FF-A48B-FFBE90E62012}" type="parTrans" cxnId="{9E74E249-EEA6-47C2-B84A-54310C3B79A3}">
      <dgm:prSet/>
      <dgm:spPr/>
      <dgm:t>
        <a:bodyPr/>
        <a:lstStyle/>
        <a:p>
          <a:endParaRPr lang="ru-RU"/>
        </a:p>
      </dgm:t>
    </dgm:pt>
    <dgm:pt modelId="{DB1AE14B-EF56-4A08-9AAF-491A223D2BCC}" type="sibTrans" cxnId="{9E74E249-EEA6-47C2-B84A-54310C3B79A3}">
      <dgm:prSet/>
      <dgm:spPr/>
      <dgm:t>
        <a:bodyPr/>
        <a:lstStyle/>
        <a:p>
          <a:endParaRPr lang="ru-RU"/>
        </a:p>
      </dgm:t>
    </dgm:pt>
    <dgm:pt modelId="{8B806D3E-79B8-4E3B-BE52-8B59186432B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Поставленная цель и обозначенные задачи исследования были достигнуты</a:t>
          </a:r>
          <a:endParaRPr lang="ru-RU" sz="1600" b="1" dirty="0">
            <a:solidFill>
              <a:srgbClr val="C00000"/>
            </a:solidFill>
          </a:endParaRPr>
        </a:p>
      </dgm:t>
    </dgm:pt>
    <dgm:pt modelId="{7F08510B-D9D3-41EA-A78C-2E3007EE541A}" type="parTrans" cxnId="{7183FB79-7ECB-4DFC-9C64-377CC614EB73}">
      <dgm:prSet/>
      <dgm:spPr/>
      <dgm:t>
        <a:bodyPr/>
        <a:lstStyle/>
        <a:p>
          <a:endParaRPr lang="ru-RU"/>
        </a:p>
      </dgm:t>
    </dgm:pt>
    <dgm:pt modelId="{2D80F7CE-D5A2-4E50-B6F9-6AC3CD1A344E}" type="sibTrans" cxnId="{7183FB79-7ECB-4DFC-9C64-377CC614EB73}">
      <dgm:prSet/>
      <dgm:spPr/>
      <dgm:t>
        <a:bodyPr/>
        <a:lstStyle/>
        <a:p>
          <a:endParaRPr lang="ru-RU"/>
        </a:p>
      </dgm:t>
    </dgm:pt>
    <dgm:pt modelId="{445940D3-9AA9-4762-8DB3-1052E190EE29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C00000"/>
              </a:solidFill>
            </a:rPr>
            <a:t>Выдвинутая гипотеза подтвердилась</a:t>
          </a:r>
          <a:endParaRPr lang="ru-RU" sz="3600" b="1" dirty="0">
            <a:solidFill>
              <a:srgbClr val="C00000"/>
            </a:solidFill>
          </a:endParaRPr>
        </a:p>
      </dgm:t>
    </dgm:pt>
    <dgm:pt modelId="{A85EB4A6-FE8F-4CBF-9ADA-DCD077DA2212}" type="parTrans" cxnId="{CC80BB95-DAB1-4F15-9615-5D7FBDE773F1}">
      <dgm:prSet/>
      <dgm:spPr/>
      <dgm:t>
        <a:bodyPr/>
        <a:lstStyle/>
        <a:p>
          <a:endParaRPr lang="ru-RU"/>
        </a:p>
      </dgm:t>
    </dgm:pt>
    <dgm:pt modelId="{EDEEAF13-3F08-4EF7-88AF-8E6E19BDB0B9}" type="sibTrans" cxnId="{CC80BB95-DAB1-4F15-9615-5D7FBDE773F1}">
      <dgm:prSet/>
      <dgm:spPr/>
      <dgm:t>
        <a:bodyPr/>
        <a:lstStyle/>
        <a:p>
          <a:endParaRPr lang="ru-RU"/>
        </a:p>
      </dgm:t>
    </dgm:pt>
    <dgm:pt modelId="{63489509-456F-4634-A81C-CC97CBB41941}" type="pres">
      <dgm:prSet presAssocID="{7E49A04E-3147-4E4D-9433-E456FD99AD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4A7B68-1DD5-4BDE-AA25-94054DF1E909}" type="pres">
      <dgm:prSet presAssocID="{445940D3-9AA9-4762-8DB3-1052E190EE29}" presName="boxAndChildren" presStyleCnt="0"/>
      <dgm:spPr/>
    </dgm:pt>
    <dgm:pt modelId="{671B0427-3BBB-4ECD-8457-441A217D6572}" type="pres">
      <dgm:prSet presAssocID="{445940D3-9AA9-4762-8DB3-1052E190EE29}" presName="parentTextBox" presStyleLbl="node1" presStyleIdx="0" presStyleCnt="4"/>
      <dgm:spPr/>
      <dgm:t>
        <a:bodyPr/>
        <a:lstStyle/>
        <a:p>
          <a:endParaRPr lang="ru-RU"/>
        </a:p>
      </dgm:t>
    </dgm:pt>
    <dgm:pt modelId="{5F7C3B7D-05A6-4C8B-9EEA-67288F30B371}" type="pres">
      <dgm:prSet presAssocID="{2D80F7CE-D5A2-4E50-B6F9-6AC3CD1A344E}" presName="sp" presStyleCnt="0"/>
      <dgm:spPr/>
    </dgm:pt>
    <dgm:pt modelId="{173D8815-1FD5-4EA3-BF4E-35D09FC32BB0}" type="pres">
      <dgm:prSet presAssocID="{8B806D3E-79B8-4E3B-BE52-8B59186432B9}" presName="arrowAndChildren" presStyleCnt="0"/>
      <dgm:spPr/>
    </dgm:pt>
    <dgm:pt modelId="{40F7EE79-F285-4D90-8119-10F188A1A0DE}" type="pres">
      <dgm:prSet presAssocID="{8B806D3E-79B8-4E3B-BE52-8B59186432B9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DA4516A2-5BF5-4C1A-8AE4-27AD1F9D3EBB}" type="pres">
      <dgm:prSet presAssocID="{DB1AE14B-EF56-4A08-9AAF-491A223D2BCC}" presName="sp" presStyleCnt="0"/>
      <dgm:spPr/>
    </dgm:pt>
    <dgm:pt modelId="{000D97ED-435B-43EA-8865-775380E0BE10}" type="pres">
      <dgm:prSet presAssocID="{00D6B272-1CC9-4A25-8521-D9E198ECB443}" presName="arrowAndChildren" presStyleCnt="0"/>
      <dgm:spPr/>
    </dgm:pt>
    <dgm:pt modelId="{F89CC451-63C6-41FA-8548-F597EA24E913}" type="pres">
      <dgm:prSet presAssocID="{00D6B272-1CC9-4A25-8521-D9E198ECB443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8B95B754-05E5-4C63-A59A-741BC38AF7C8}" type="pres">
      <dgm:prSet presAssocID="{883BFD43-31A8-40BB-A2A7-EF6E14CFD351}" presName="sp" presStyleCnt="0"/>
      <dgm:spPr/>
    </dgm:pt>
    <dgm:pt modelId="{9D232135-734E-48E3-A77B-24022EE6E86F}" type="pres">
      <dgm:prSet presAssocID="{4B1C9870-C852-4549-A832-7BC25F23B0A0}" presName="arrowAndChildren" presStyleCnt="0"/>
      <dgm:spPr/>
    </dgm:pt>
    <dgm:pt modelId="{89091CCF-F317-4F8D-AC04-510A633E84C8}" type="pres">
      <dgm:prSet presAssocID="{4B1C9870-C852-4549-A832-7BC25F23B0A0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97CDFCC2-0F62-4B5D-B485-CB201A741277}" type="presOf" srcId="{7E49A04E-3147-4E4D-9433-E456FD99AD29}" destId="{63489509-456F-4634-A81C-CC97CBB41941}" srcOrd="0" destOrd="0" presId="urn:microsoft.com/office/officeart/2005/8/layout/process4"/>
    <dgm:cxn modelId="{149F1167-8BCF-464F-AD99-9CD3976F8026}" type="presOf" srcId="{4B1C9870-C852-4549-A832-7BC25F23B0A0}" destId="{89091CCF-F317-4F8D-AC04-510A633E84C8}" srcOrd="0" destOrd="0" presId="urn:microsoft.com/office/officeart/2005/8/layout/process4"/>
    <dgm:cxn modelId="{9E74E249-EEA6-47C2-B84A-54310C3B79A3}" srcId="{7E49A04E-3147-4E4D-9433-E456FD99AD29}" destId="{00D6B272-1CC9-4A25-8521-D9E198ECB443}" srcOrd="1" destOrd="0" parTransId="{BD672A23-FB27-48FF-A48B-FFBE90E62012}" sibTransId="{DB1AE14B-EF56-4A08-9AAF-491A223D2BCC}"/>
    <dgm:cxn modelId="{5607781C-DBF4-49F9-BCFF-2BE29674553A}" type="presOf" srcId="{8B806D3E-79B8-4E3B-BE52-8B59186432B9}" destId="{40F7EE79-F285-4D90-8119-10F188A1A0DE}" srcOrd="0" destOrd="0" presId="urn:microsoft.com/office/officeart/2005/8/layout/process4"/>
    <dgm:cxn modelId="{EAB45826-8096-4DD3-A958-E1FBB9852E82}" type="presOf" srcId="{445940D3-9AA9-4762-8DB3-1052E190EE29}" destId="{671B0427-3BBB-4ECD-8457-441A217D6572}" srcOrd="0" destOrd="0" presId="urn:microsoft.com/office/officeart/2005/8/layout/process4"/>
    <dgm:cxn modelId="{7183FB79-7ECB-4DFC-9C64-377CC614EB73}" srcId="{7E49A04E-3147-4E4D-9433-E456FD99AD29}" destId="{8B806D3E-79B8-4E3B-BE52-8B59186432B9}" srcOrd="2" destOrd="0" parTransId="{7F08510B-D9D3-41EA-A78C-2E3007EE541A}" sibTransId="{2D80F7CE-D5A2-4E50-B6F9-6AC3CD1A344E}"/>
    <dgm:cxn modelId="{DCD91B8A-ED80-42F1-A942-7833C2C4FD15}" type="presOf" srcId="{00D6B272-1CC9-4A25-8521-D9E198ECB443}" destId="{F89CC451-63C6-41FA-8548-F597EA24E913}" srcOrd="0" destOrd="0" presId="urn:microsoft.com/office/officeart/2005/8/layout/process4"/>
    <dgm:cxn modelId="{49EBCA8B-32AF-4ECA-A7EE-8453E02AFDF2}" srcId="{7E49A04E-3147-4E4D-9433-E456FD99AD29}" destId="{4B1C9870-C852-4549-A832-7BC25F23B0A0}" srcOrd="0" destOrd="0" parTransId="{82BE1DBE-D519-459C-BDC1-615270EC8293}" sibTransId="{883BFD43-31A8-40BB-A2A7-EF6E14CFD351}"/>
    <dgm:cxn modelId="{CC80BB95-DAB1-4F15-9615-5D7FBDE773F1}" srcId="{7E49A04E-3147-4E4D-9433-E456FD99AD29}" destId="{445940D3-9AA9-4762-8DB3-1052E190EE29}" srcOrd="3" destOrd="0" parTransId="{A85EB4A6-FE8F-4CBF-9ADA-DCD077DA2212}" sibTransId="{EDEEAF13-3F08-4EF7-88AF-8E6E19BDB0B9}"/>
    <dgm:cxn modelId="{4ED9E783-9193-4CD9-82B2-BFF06B567C50}" type="presParOf" srcId="{63489509-456F-4634-A81C-CC97CBB41941}" destId="{484A7B68-1DD5-4BDE-AA25-94054DF1E909}" srcOrd="0" destOrd="0" presId="urn:microsoft.com/office/officeart/2005/8/layout/process4"/>
    <dgm:cxn modelId="{6532E79F-64D3-4A85-9010-ABAD9504865A}" type="presParOf" srcId="{484A7B68-1DD5-4BDE-AA25-94054DF1E909}" destId="{671B0427-3BBB-4ECD-8457-441A217D6572}" srcOrd="0" destOrd="0" presId="urn:microsoft.com/office/officeart/2005/8/layout/process4"/>
    <dgm:cxn modelId="{A6CA2D79-0AE0-4EDA-BD11-C656CC58555E}" type="presParOf" srcId="{63489509-456F-4634-A81C-CC97CBB41941}" destId="{5F7C3B7D-05A6-4C8B-9EEA-67288F30B371}" srcOrd="1" destOrd="0" presId="urn:microsoft.com/office/officeart/2005/8/layout/process4"/>
    <dgm:cxn modelId="{9FBFFF13-24F7-4D35-AB24-47F9898C6F29}" type="presParOf" srcId="{63489509-456F-4634-A81C-CC97CBB41941}" destId="{173D8815-1FD5-4EA3-BF4E-35D09FC32BB0}" srcOrd="2" destOrd="0" presId="urn:microsoft.com/office/officeart/2005/8/layout/process4"/>
    <dgm:cxn modelId="{230CA918-3AD8-4D50-BEC5-9B96C6436247}" type="presParOf" srcId="{173D8815-1FD5-4EA3-BF4E-35D09FC32BB0}" destId="{40F7EE79-F285-4D90-8119-10F188A1A0DE}" srcOrd="0" destOrd="0" presId="urn:microsoft.com/office/officeart/2005/8/layout/process4"/>
    <dgm:cxn modelId="{6979F1F5-FE48-45D2-B557-904D162E8E1F}" type="presParOf" srcId="{63489509-456F-4634-A81C-CC97CBB41941}" destId="{DA4516A2-5BF5-4C1A-8AE4-27AD1F9D3EBB}" srcOrd="3" destOrd="0" presId="urn:microsoft.com/office/officeart/2005/8/layout/process4"/>
    <dgm:cxn modelId="{76795A9D-09E7-483B-90F2-59576243DF48}" type="presParOf" srcId="{63489509-456F-4634-A81C-CC97CBB41941}" destId="{000D97ED-435B-43EA-8865-775380E0BE10}" srcOrd="4" destOrd="0" presId="urn:microsoft.com/office/officeart/2005/8/layout/process4"/>
    <dgm:cxn modelId="{29608A8E-E689-4133-953E-2613DE2AD255}" type="presParOf" srcId="{000D97ED-435B-43EA-8865-775380E0BE10}" destId="{F89CC451-63C6-41FA-8548-F597EA24E913}" srcOrd="0" destOrd="0" presId="urn:microsoft.com/office/officeart/2005/8/layout/process4"/>
    <dgm:cxn modelId="{E5F9E294-E21D-4B0E-A9A9-4D724193BA00}" type="presParOf" srcId="{63489509-456F-4634-A81C-CC97CBB41941}" destId="{8B95B754-05E5-4C63-A59A-741BC38AF7C8}" srcOrd="5" destOrd="0" presId="urn:microsoft.com/office/officeart/2005/8/layout/process4"/>
    <dgm:cxn modelId="{ADF8E2E3-0486-440C-BA45-62576E4DB2A8}" type="presParOf" srcId="{63489509-456F-4634-A81C-CC97CBB41941}" destId="{9D232135-734E-48E3-A77B-24022EE6E86F}" srcOrd="6" destOrd="0" presId="urn:microsoft.com/office/officeart/2005/8/layout/process4"/>
    <dgm:cxn modelId="{0E6901A2-5AE5-4FDF-A1CD-A34E3A656CB1}" type="presParOf" srcId="{9D232135-734E-48E3-A77B-24022EE6E86F}" destId="{89091CCF-F317-4F8D-AC04-510A633E84C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84979-497F-4C7D-97E3-C76A6D81B4D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06F05-AB2E-44A6-BBBC-4A6351CC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7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06F05-AB2E-44A6-BBBC-4A6351CC60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D8FD-30E8-4655-9A41-99DBF18DBF82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254-13A6-47F3-ABFE-A78765BF6CA7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2F83-5AC4-4A4F-B684-5AFA364C337E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AA3-8ABC-4948-993E-1EDF2A2A6EA9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B3F-C74A-48A3-BD94-DE7AF028546C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6CDF8-BBEF-4D2A-BFED-803FD6C89936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2615-86F4-4EA9-9FC9-61DEF590EDAA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FA4-651F-4796-B8C5-312D6ED5BA3E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7511-0E38-40C1-9135-EA3D31CC1ED1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131B67-5A56-4C03-9812-BFCCD3D0D926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570D-35A7-4A80-9AF9-E79937D20905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C2B0A1-F3B8-4576-86B6-02022600252B}" type="datetime1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1716" y="2236248"/>
            <a:ext cx="10058400" cy="512987"/>
          </a:xfrm>
        </p:spPr>
        <p:txBody>
          <a:bodyPr/>
          <a:lstStyle/>
          <a:p>
            <a:pPr algn="ctr"/>
            <a:r>
              <a:rPr lang="ru-RU" sz="1600" b="1" dirty="0"/>
              <a:t>Выпускная квалификационная работа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92916" y="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Нижегородской области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ГБПОУ «Дзержинский педагогический колледж»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2085" y="1009032"/>
            <a:ext cx="1005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формирования интеллектуальной готовности к школе старшего дошкольника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29514" y="6397584"/>
            <a:ext cx="4822804" cy="365125"/>
          </a:xfrm>
        </p:spPr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</a:t>
            </a:r>
          </a:p>
          <a:p>
            <a:r>
              <a:rPr lang="ru-RU" dirty="0" smtClean="0"/>
              <a:t>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00" y="286603"/>
            <a:ext cx="10825174" cy="145075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I. </a:t>
            </a:r>
            <a:r>
              <a:rPr lang="ru-RU" sz="3200" b="1" dirty="0" smtClean="0">
                <a:solidFill>
                  <a:srgbClr val="C00000"/>
                </a:solidFill>
              </a:rPr>
              <a:t>ТЕОРЕТИЧЕСКИЕ </a:t>
            </a:r>
            <a:r>
              <a:rPr lang="ru-RU" sz="3200" b="1" dirty="0">
                <a:solidFill>
                  <a:srgbClr val="C00000"/>
                </a:solidFill>
              </a:rPr>
              <a:t>АСПЕКТЫ ФОРМИРОВАНИЯ ИНТЕЛЛЕКТУАЛЬНОЙ ГОТОВНОСТИ К ШКОЛЬНОМУ ОБУЧЕНИЮ В СТАРШЕМ ДОШКОЛЬНОМ </a:t>
            </a:r>
            <a:r>
              <a:rPr lang="ru-RU" sz="3200" b="1" dirty="0" smtClean="0">
                <a:solidFill>
                  <a:srgbClr val="C00000"/>
                </a:solidFill>
              </a:rPr>
              <a:t>ВОЗРАСТЕ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92537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</a:t>
            </a:r>
          </a:p>
          <a:p>
            <a:r>
              <a:rPr lang="ru-RU" dirty="0" smtClean="0"/>
              <a:t>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Выводы по главе 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</a:t>
            </a:r>
          </a:p>
          <a:p>
            <a:r>
              <a:rPr lang="ru-RU" dirty="0" smtClean="0"/>
              <a:t>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54370465"/>
              </p:ext>
            </p:extLst>
          </p:nvPr>
        </p:nvGraphicFramePr>
        <p:xfrm>
          <a:off x="122410" y="1079922"/>
          <a:ext cx="12069590" cy="5188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5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II. </a:t>
            </a:r>
            <a:r>
              <a:rPr lang="ru-RU" sz="3600" b="1" dirty="0" smtClean="0">
                <a:solidFill>
                  <a:srgbClr val="C00000"/>
                </a:solidFill>
              </a:rPr>
              <a:t>ЭКСПЕРИМЕНТАЛЬНАЯ </a:t>
            </a:r>
            <a:r>
              <a:rPr lang="ru-RU" sz="3600" b="1" dirty="0">
                <a:solidFill>
                  <a:srgbClr val="C00000"/>
                </a:solidFill>
              </a:rPr>
              <a:t>РАБОТА ПО ФОРМИРОВАНИЮ ИНТЕЛЛЕКТУАЛЬНОЙ ГОТОВНОСТИ К ШКОЛЬНОМУ ОБУЧЕНИЮ СТАРШИХ </a:t>
            </a:r>
            <a:r>
              <a:rPr lang="ru-RU" sz="3600" b="1" dirty="0" smtClean="0">
                <a:solidFill>
                  <a:srgbClr val="C00000"/>
                </a:solidFill>
              </a:rPr>
              <a:t>ДОШКОЛЬНИКОВ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</a:t>
            </a:r>
          </a:p>
          <a:p>
            <a:r>
              <a:rPr lang="ru-RU" dirty="0" smtClean="0"/>
              <a:t>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70111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1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42975"/>
            <a:r>
              <a:rPr lang="ru-RU" b="1" dirty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истема занятий на формирующем этапе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1094720" cy="425026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В разработанной системе занятий использовались два основных вида игр с правилами: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Стратегические </a:t>
            </a:r>
            <a:r>
              <a:rPr lang="ru-RU" sz="2800" b="1" dirty="0"/>
              <a:t>игры, требующие умственной компетенции – этот вид представляет для детей старшего дошкольного возраста определенные трудности, но находится в их зоне ближайшего развития.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Игры</a:t>
            </a:r>
            <a:r>
              <a:rPr lang="ru-RU" sz="2800" b="1" dirty="0"/>
              <a:t>, основанные на слу­чайности, удаче (где результат не зависит от физической или умственной компетенции играющего) – такие игры принадлежат к числу любимых старшими дошкольниками</a:t>
            </a:r>
            <a:r>
              <a:rPr lang="ru-RU" sz="2800" b="1" dirty="0" smtClean="0"/>
              <a:t>.</a:t>
            </a:r>
          </a:p>
          <a:p>
            <a:pPr algn="just"/>
            <a:endParaRPr lang="ru-RU" sz="2800" b="1" dirty="0"/>
          </a:p>
          <a:p>
            <a:pPr algn="just"/>
            <a:endParaRPr lang="ru-RU" sz="2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5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</a:t>
            </a:r>
          </a:p>
          <a:p>
            <a:r>
              <a:rPr lang="ru-RU" dirty="0" smtClean="0"/>
              <a:t>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820832"/>
              </p:ext>
            </p:extLst>
          </p:nvPr>
        </p:nvGraphicFramePr>
        <p:xfrm>
          <a:off x="314765" y="-1"/>
          <a:ext cx="4885196" cy="633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75194701"/>
              </p:ext>
            </p:extLst>
          </p:nvPr>
        </p:nvGraphicFramePr>
        <p:xfrm>
          <a:off x="5188944" y="0"/>
          <a:ext cx="7003055" cy="6279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38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</a:t>
            </a:r>
          </a:p>
          <a:p>
            <a:r>
              <a:rPr lang="ru-RU" dirty="0" smtClean="0"/>
              <a:t>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90807645"/>
              </p:ext>
            </p:extLst>
          </p:nvPr>
        </p:nvGraphicFramePr>
        <p:xfrm>
          <a:off x="-1" y="-1"/>
          <a:ext cx="5783855" cy="6290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87556150"/>
              </p:ext>
            </p:extLst>
          </p:nvPr>
        </p:nvGraphicFramePr>
        <p:xfrm>
          <a:off x="5199961" y="0"/>
          <a:ext cx="6992039" cy="637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49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</a:t>
            </a:r>
          </a:p>
          <a:p>
            <a:r>
              <a:rPr lang="ru-RU" dirty="0" smtClean="0"/>
              <a:t>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39770562"/>
              </p:ext>
            </p:extLst>
          </p:nvPr>
        </p:nvGraphicFramePr>
        <p:xfrm>
          <a:off x="141900" y="132834"/>
          <a:ext cx="5818226" cy="615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43056255"/>
              </p:ext>
            </p:extLst>
          </p:nvPr>
        </p:nvGraphicFramePr>
        <p:xfrm>
          <a:off x="5794872" y="0"/>
          <a:ext cx="6397128" cy="633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411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083" y="0"/>
            <a:ext cx="10058400" cy="11093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Обобщенные результаты исследования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по всем трем методикам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</a:t>
            </a:r>
          </a:p>
          <a:p>
            <a:r>
              <a:rPr lang="ru-RU" dirty="0" smtClean="0"/>
              <a:t>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76727353"/>
              </p:ext>
            </p:extLst>
          </p:nvPr>
        </p:nvGraphicFramePr>
        <p:xfrm>
          <a:off x="0" y="1200838"/>
          <a:ext cx="5916058" cy="428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3897552"/>
              </p:ext>
            </p:extLst>
          </p:nvPr>
        </p:nvGraphicFramePr>
        <p:xfrm>
          <a:off x="5960125" y="1696598"/>
          <a:ext cx="6133707" cy="4476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43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636" y="248355"/>
            <a:ext cx="10060658" cy="76764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Выводы по главе 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Выпускная квалификационная работа Осинкиной С.Г. 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15084" y="1315668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На формирующем этапе эксперимента  была разработана и апробирована система работы по повышению уровня интеллектуальной готовности к школьному обучению.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Эта система включала использование в развивающей работе с детьми игр с правилами, которые проводились как воспитателями детского сада, так и, параллельно, социальными партнерами дошкольного образовательного учреждения, в данном случае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Дубравской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сельской библиотекой имени Д.С. Калинина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После проведенных занятий в форме дидактических игр и диагностики результатов можно сделать вывод, что 11 детей контрольной и экспериментальной групп к школе готовы. </a:t>
            </a:r>
          </a:p>
        </p:txBody>
      </p:sp>
    </p:spTree>
    <p:extLst>
      <p:ext uri="{BB962C8B-B14F-4D97-AF65-F5344CB8AC3E}">
        <p14:creationId xmlns:p14="http://schemas.microsoft.com/office/powerpoint/2010/main" val="14966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75279"/>
            <a:ext cx="10058400" cy="7929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Заключение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..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</a:t>
            </a:r>
          </a:p>
          <a:p>
            <a:r>
              <a:rPr lang="ru-RU" dirty="0" smtClean="0"/>
              <a:t>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71150722"/>
              </p:ext>
            </p:extLst>
          </p:nvPr>
        </p:nvGraphicFramePr>
        <p:xfrm>
          <a:off x="239843" y="1394085"/>
          <a:ext cx="11632367" cy="50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45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221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формирования интеллектуальной готовности к школе старшего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дошкольника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исследования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отражена в вопросе: при каких условиях интеллектуальная готовность старших дошкольников к школьному обучению будет формироваться более успешно?</a:t>
            </a: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процесс формирования интеллектуальной готовности детей старшего дошкольного возраста к обучению в школе.                               </a:t>
            </a: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работы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условия формирования интеллектуальной готовности детей старшего дошкольного возраста к школьному обучению.   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 </a:t>
            </a:r>
          </a:p>
          <a:p>
            <a:r>
              <a:rPr lang="ru-RU" dirty="0" smtClean="0"/>
              <a:t>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92724" y="23221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работы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47743" y="3339989"/>
            <a:ext cx="9899687" cy="11620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72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Благодарю </a:t>
            </a:r>
          </a:p>
          <a:p>
            <a:pPr algn="ctr"/>
            <a:r>
              <a:rPr lang="ru-RU" sz="72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 внимание</a:t>
            </a:r>
            <a:endParaRPr lang="ru-RU" sz="7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</a:t>
            </a:r>
          </a:p>
          <a:p>
            <a:r>
              <a:rPr lang="ru-RU" dirty="0" smtClean="0"/>
              <a:t>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4309" y="458913"/>
            <a:ext cx="7722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Выражаю благодарность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79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Стандарт </a:t>
            </a:r>
            <a:r>
              <a:rPr lang="ru-RU" sz="3600" dirty="0" smtClean="0"/>
              <a:t>направлен, в </a:t>
            </a:r>
            <a:r>
              <a:rPr lang="ru-RU" sz="3600" dirty="0" err="1" smtClean="0"/>
              <a:t>т.ч</a:t>
            </a:r>
            <a:r>
              <a:rPr lang="ru-RU" sz="3600" dirty="0" smtClean="0"/>
              <a:t>.,  </a:t>
            </a:r>
            <a:r>
              <a:rPr lang="ru-RU" sz="3600" u="sng" dirty="0"/>
              <a:t>на </a:t>
            </a:r>
            <a:r>
              <a:rPr lang="ru-RU" sz="3600" u="sng" dirty="0" smtClean="0"/>
              <a:t>создание </a:t>
            </a:r>
            <a:r>
              <a:rPr lang="ru-RU" sz="3600" u="sng" dirty="0"/>
              <a:t>благоприятных условий развития</a:t>
            </a:r>
            <a:r>
              <a:rPr lang="ru-RU" sz="3600" dirty="0"/>
              <a:t> детей в соответствии с их возрастными и индивидуальными особенностями и склонностями, </a:t>
            </a:r>
            <a:r>
              <a:rPr lang="ru-RU" sz="3600" dirty="0" smtClean="0"/>
              <a:t>развитие </a:t>
            </a:r>
            <a:r>
              <a:rPr lang="ru-RU" sz="3600" dirty="0"/>
              <a:t>способностей и творческого потенциала каждого ребенка как субъекта отношений с самим собой, другими детьми, взрослыми и миром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</a:t>
            </a:r>
          </a:p>
          <a:p>
            <a:r>
              <a:rPr lang="ru-RU" dirty="0" smtClean="0"/>
              <a:t>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Федеральный государственный образовательный стандарт дошкольного образования: ФГОС ДО от 17 октября 2013 г. </a:t>
            </a:r>
          </a:p>
        </p:txBody>
      </p:sp>
    </p:spTree>
    <p:extLst>
      <p:ext uri="{BB962C8B-B14F-4D97-AF65-F5344CB8AC3E}">
        <p14:creationId xmlns:p14="http://schemas.microsoft.com/office/powerpoint/2010/main" val="7792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Г</a:t>
            </a:r>
            <a:r>
              <a:rPr lang="ru-RU" b="1" dirty="0" smtClean="0">
                <a:solidFill>
                  <a:srgbClr val="C00000"/>
                </a:solidFill>
              </a:rPr>
              <a:t>ипотеза исследования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b="1" i="1" u="sng" dirty="0"/>
              <a:t>Если</a:t>
            </a:r>
            <a:r>
              <a:rPr lang="ru-RU" sz="3200" u="sng" dirty="0"/>
              <a:t> </a:t>
            </a:r>
            <a:r>
              <a:rPr lang="ru-RU" sz="3200" dirty="0"/>
              <a:t>в процессе занятий с детьми дошкольного возраста </a:t>
            </a:r>
            <a:r>
              <a:rPr lang="ru-RU" sz="3200" dirty="0" smtClean="0"/>
              <a:t>формировать </a:t>
            </a:r>
            <a:r>
              <a:rPr lang="ru-RU" sz="3200" dirty="0"/>
              <a:t>познавательные интересы дошкольников, развивать черты характера, отражающие эмоциональное отношение к делу, сознательность, общественную важность,   а также создать необходимые условия для развития интеллектуальных </a:t>
            </a:r>
            <a:r>
              <a:rPr lang="ru-RU" sz="3200" dirty="0" smtClean="0"/>
              <a:t>чувств, </a:t>
            </a:r>
            <a:r>
              <a:rPr lang="ru-RU" sz="3200" b="1" i="1" u="sng" dirty="0"/>
              <a:t>то</a:t>
            </a:r>
            <a:r>
              <a:rPr lang="ru-RU" sz="3200" dirty="0"/>
              <a:t>   формирование интеллектуальной готовности старших дошкольников к школьному обучению будет наиболее эффективной.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</a:t>
            </a:r>
          </a:p>
          <a:p>
            <a:r>
              <a:rPr lang="ru-RU" dirty="0" smtClean="0"/>
              <a:t>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Цель и задачи исследования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</a:rPr>
              <a:t>Ц</a:t>
            </a:r>
            <a:r>
              <a:rPr lang="ru-RU" b="1" dirty="0" smtClean="0">
                <a:solidFill>
                  <a:srgbClr val="C00000"/>
                </a:solidFill>
              </a:rPr>
              <a:t>ель</a:t>
            </a:r>
            <a:r>
              <a:rPr lang="ru-RU" dirty="0" smtClean="0"/>
              <a:t>: </a:t>
            </a:r>
            <a:r>
              <a:rPr lang="ru-RU" dirty="0" smtClean="0">
                <a:solidFill>
                  <a:schemeClr val="tx1"/>
                </a:solidFill>
              </a:rPr>
              <a:t>теоретическое обоснование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экспериментальная проверка </a:t>
            </a:r>
            <a:r>
              <a:rPr lang="ru-RU" dirty="0">
                <a:solidFill>
                  <a:schemeClr val="tx1"/>
                </a:solidFill>
              </a:rPr>
              <a:t>условий формирования интеллектуальной готовности детей старшего дошкольного возраста к обучению в школе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endParaRPr lang="ru-RU" dirty="0">
              <a:solidFill>
                <a:srgbClr val="C0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Изучить психолого-педагогическую литературу по проблеме определения интеллектуальной готовности детей старшего дошкольного возраста к обучению в школе; 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Ознакомиться с методиками диагностики интеллектуальной готовности старших дошкольников к школьному обучению;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Раскрыть суть понятия «условие» и определить значимость условий в формировании интеллектуальной готовности к школьному обучению;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Провести экспериментальное исследование, направленное на определение условий процесса формирования интеллектуальной готовности детей старшего дошкольного возраста к школьному обучению. </a:t>
            </a:r>
          </a:p>
          <a:p>
            <a:pPr algn="just">
              <a:lnSpc>
                <a:spcPct val="100000"/>
              </a:lnSpc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 </a:t>
            </a:r>
          </a:p>
          <a:p>
            <a:r>
              <a:rPr lang="ru-RU" dirty="0" smtClean="0"/>
              <a:t>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083" y="0"/>
            <a:ext cx="10058400" cy="77889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Методы и этапы исследования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 </a:t>
            </a:r>
          </a:p>
          <a:p>
            <a:r>
              <a:rPr lang="ru-RU" dirty="0" smtClean="0"/>
              <a:t>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59883669"/>
              </p:ext>
            </p:extLst>
          </p:nvPr>
        </p:nvGraphicFramePr>
        <p:xfrm>
          <a:off x="627961" y="719666"/>
          <a:ext cx="107524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0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База экспериментального исследования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    Базой </a:t>
            </a:r>
            <a:r>
              <a:rPr lang="ru-RU" sz="4000" dirty="0"/>
              <a:t>экспериментального исследования является Муниципальное бюджетное дошкольное образовательное учреждение «Детский сад «Улыбка» </a:t>
            </a:r>
            <a:r>
              <a:rPr lang="ru-RU" sz="4000" dirty="0" err="1"/>
              <a:t>Дальнеконстантиновского</a:t>
            </a:r>
            <a:r>
              <a:rPr lang="ru-RU" sz="4000" dirty="0"/>
              <a:t> муниципального района Нижегородской </a:t>
            </a:r>
            <a:r>
              <a:rPr lang="ru-RU" sz="4000" dirty="0" smtClean="0"/>
              <a:t>области </a:t>
            </a:r>
            <a:endParaRPr lang="ru-RU" sz="4000" dirty="0"/>
          </a:p>
          <a:p>
            <a:pPr algn="ctr"/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  </a:t>
            </a:r>
          </a:p>
          <a:p>
            <a:r>
              <a:rPr lang="ru-RU" dirty="0" smtClean="0"/>
              <a:t>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Ожидаемый результат исследования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400" dirty="0" smtClean="0"/>
              <a:t>Создание условий для развития старших дошкольников через применение дидактических игр и, как следствие, повышение уровня интеллектуальной готовности старших дошкольников к обучению в школе</a:t>
            </a:r>
            <a:endParaRPr lang="ru-RU" sz="4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</a:t>
            </a:r>
          </a:p>
          <a:p>
            <a:r>
              <a:rPr lang="ru-RU" dirty="0" smtClean="0"/>
              <a:t>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Структура работы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36073"/>
              </p:ext>
            </p:extLst>
          </p:nvPr>
        </p:nvGraphicFramePr>
        <p:xfrm>
          <a:off x="812993" y="1835110"/>
          <a:ext cx="10342687" cy="42311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0342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14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ВВЕДЕНИЕ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0" marR="344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7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Глава 1. ТЕОРЕТИЧЕСКИЕ АСПЕКТЫ ФОРМИРОВАНИЯ ИНТЕЛЛЕКТУАЛЬНОЙ ГОТОВНОСТИ К ШКОЛЬНОМУ ОБУЧЕНИЮ В СТАРШЕМ ДОШКОЛЬНОМ </a:t>
                      </a:r>
                      <a:r>
                        <a:rPr lang="ru-RU" sz="2000" dirty="0" smtClean="0">
                          <a:effectLst/>
                        </a:rPr>
                        <a:t>ВОЗРАСТЕ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0" marR="344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7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Глава 2. ЭКСПЕРИМЕНТАЛЬНАЯ РАБОТА ПО ФОРМИРОВАНИЮ ИНТЕЛЛЕКТУАЛЬНОЙ ГОТОВНОСТИ К ШКОЛЬНОМУ ОБУЧЕНИЮ СТАРШИХ ДОШКОЛЬНИКОВ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0" marR="344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ЗАКЛЮЧЕНИЕ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0" marR="344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СПИСОК ИСПОЛЬЗОВАННЫХ </a:t>
                      </a:r>
                      <a:r>
                        <a:rPr lang="ru-RU" sz="2000" dirty="0" smtClean="0">
                          <a:effectLst/>
                        </a:rPr>
                        <a:t>ИСТОЧНИКОВ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0" marR="344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ПРИЛОЖЕНИЯ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0" marR="344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Выпускная квалификационная работа </a:t>
            </a:r>
            <a:r>
              <a:rPr lang="ru-RU" dirty="0" err="1" smtClean="0"/>
              <a:t>Осинкиной</a:t>
            </a:r>
            <a:r>
              <a:rPr lang="ru-RU" dirty="0" smtClean="0"/>
              <a:t> С.Г. </a:t>
            </a:r>
          </a:p>
          <a:p>
            <a:r>
              <a:rPr lang="ru-RU" dirty="0" smtClean="0"/>
              <a:t>  "Условия формирования интеллектуальной готовности старшего дошкольника"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5696811" y="0"/>
            <a:ext cx="2788881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649</TotalTime>
  <Words>1298</Words>
  <Application>Microsoft Office PowerPoint</Application>
  <PresentationFormat>Широкоэкранный</PresentationFormat>
  <Paragraphs>164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Times New Roman</vt:lpstr>
      <vt:lpstr>Wingdings</vt:lpstr>
      <vt:lpstr>Ретро</vt:lpstr>
      <vt:lpstr>Презентация PowerPoint</vt:lpstr>
      <vt:lpstr>Условия формирования интеллектуальной готовности к школе старшего дошкольника</vt:lpstr>
      <vt:lpstr>Федеральный государственный образовательный стандарт дошкольного образования: ФГОС ДО от 17 октября 2013 г. </vt:lpstr>
      <vt:lpstr>Гипотеза исследования  </vt:lpstr>
      <vt:lpstr>Цель и задачи исследования </vt:lpstr>
      <vt:lpstr>Методы и этапы исследования </vt:lpstr>
      <vt:lpstr>База экспериментального исследования</vt:lpstr>
      <vt:lpstr>Ожидаемый результат исследования </vt:lpstr>
      <vt:lpstr>Структура работы</vt:lpstr>
      <vt:lpstr>I. ТЕОРЕТИЧЕСКИЕ АСПЕКТЫ ФОРМИРОВАНИЯ ИНТЕЛЛЕКТУАЛЬНОЙ ГОТОВНОСТИ К ШКОЛЬНОМУ ОБУЧЕНИЮ В СТАРШЕМ ДОШКОЛЬНОМ ВОЗРАСТЕ</vt:lpstr>
      <vt:lpstr>Выводы по главе 1 </vt:lpstr>
      <vt:lpstr>II. ЭКСПЕРИМЕНТАЛЬНАЯ РАБОТА ПО ФОРМИРОВАНИЮ ИНТЕЛЛЕКТУАЛЬНОЙ ГОТОВНОСТИ К ШКОЛЬНОМУ ОБУЧЕНИЮ СТАРШИХ ДОШКОЛЬНИКОВ</vt:lpstr>
      <vt:lpstr>Система занятий на формирующем этапе</vt:lpstr>
      <vt:lpstr>Презентация PowerPoint</vt:lpstr>
      <vt:lpstr>Презентация PowerPoint</vt:lpstr>
      <vt:lpstr>Презентация PowerPoint</vt:lpstr>
      <vt:lpstr>Обобщенные результаты исследования  по всем трем методикам</vt:lpstr>
      <vt:lpstr>Выводы по главе 2</vt:lpstr>
      <vt:lpstr>Заключение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Татьяна Сомова</cp:lastModifiedBy>
  <cp:revision>58</cp:revision>
  <dcterms:created xsi:type="dcterms:W3CDTF">2017-05-31T07:24:15Z</dcterms:created>
  <dcterms:modified xsi:type="dcterms:W3CDTF">2021-04-04T12:45:39Z</dcterms:modified>
</cp:coreProperties>
</file>