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6BA1-6502-4C40-9698-66129FE34A1A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40BC-046E-4566-B98E-FEE97B97F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8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40BC-046E-4566-B98E-FEE97B97FF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6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F%D0%B0%D1%80%D0%B0%D0%BB%D0%B8%D0%BC%D0%BF%D0%B8%D0%B9%D1%81%D0%BA%D0%B8%D0%B5_%D0%B8%D0%B3%D1%80%D1%8B#cite_note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3"/>
            <a:ext cx="9144000" cy="68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0482C-92BB-440F-BB87-AA8BB407C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40"/>
            <a:ext cx="9144000" cy="6817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87138-AD57-427C-83AF-57784ABCD036}"/>
              </a:ext>
            </a:extLst>
          </p:cNvPr>
          <p:cNvSpPr txBox="1"/>
          <p:nvPr/>
        </p:nvSpPr>
        <p:spPr>
          <a:xfrm>
            <a:off x="3592251" y="1067051"/>
            <a:ext cx="553228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Паралимпийцы</a:t>
            </a:r>
            <a:br>
              <a:rPr lang="ru-RU" sz="6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endParaRPr lang="ru-RU" sz="60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69D7D-53A3-4BC0-BC50-554DB28677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75" y="-8807"/>
            <a:ext cx="2031861" cy="122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17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4" y="5085184"/>
            <a:ext cx="1712473" cy="17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ветлана\Downloads\109917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6606"/>
          <a:stretch/>
        </p:blipFill>
        <p:spPr bwMode="auto">
          <a:xfrm>
            <a:off x="2267744" y="886407"/>
            <a:ext cx="3352684" cy="2111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11805" y="1126485"/>
            <a:ext cx="3352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Михалина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Лысова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четырёхкратная параолимпийская чемпионка в лыжных гонках и биатлоне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478" y="3211242"/>
            <a:ext cx="4204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Алена Кауфман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выступает в биатлоне. В Сочи девушка выиграла две медали высшего достоинства и пополнила копилку своего чемпионского золота. Знаменитые паралимпийцы России активно занимаются общественной работой, помогая таким же детям, как и они сами, поверить в себя и свои силы. За свою деятельность Алена стала лауреатом премии "Возвращение в жизнь". -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ветлана\Downloads\109917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" y="3211242"/>
            <a:ext cx="3516651" cy="31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F981D3-FCF1-461F-A829-DA6926748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9138"/>
            <a:ext cx="2042267" cy="2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16" y="1916832"/>
            <a:ext cx="49716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Паралимпи́йские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и́гры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параолимпи́йские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игры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000" u="sng" baseline="30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[1]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— международные спортивные соревнования для людей с ограниченными возможностями. Традиционно проводятся после Олимпийских игр, а начиная с летних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Паралимпийских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1988 года — на тех же спортивных объектах; в 2001 году эта практика закреплена соглашением между МОК и Международным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паралимпийским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комитетом (МПК). Летние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Паралимпийские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игры проводятся с 1960 года, а зимние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Паралимпийские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игры — с 1976 года.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910461"/>
            <a:ext cx="463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Историческая справка</a:t>
            </a:r>
          </a:p>
        </p:txBody>
      </p:sp>
      <p:pic>
        <p:nvPicPr>
          <p:cNvPr id="6148" name="Picture 4" descr="C:\Users\Светлана\Downloads\iол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53" y="1700808"/>
            <a:ext cx="3388518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" y="-37078"/>
            <a:ext cx="2089282" cy="15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724" y="1519917"/>
            <a:ext cx="568863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Возникновение видов спорта, в которых могут участвовать инвалиды, связывают с именем английского нейрохирурга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Людвига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Гуттмана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который, преодолевая вековые стереотипы по отношению к людям с физическими недостатками, ввёл спорт в процесс реабилитации больных с повреждениями спинного мозга. Он на практике доказал, что спорт для людей с физическими недостатками создаёт условия для успешной жизнедеятельности, восстанавливает психическое равновесие, позволяет вернуться к полноценной жизни независимо от физических недостатков, укрепляет физическую силу, необходимую для того, чтобы управляться с инвалидной коляской.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122" name="Picture 2" descr="RUSMARKA-1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15" y="1486200"/>
            <a:ext cx="233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2661" y="873586"/>
            <a:ext cx="5903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212745"/>
                </a:solidFill>
              </a:rPr>
              <a:t>Историческая справка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68" y="4194175"/>
            <a:ext cx="3370108" cy="253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6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9138"/>
            <a:ext cx="2042267" cy="2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1556792"/>
            <a:ext cx="522771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Поначалу термин «Паралимпийские игры» применялся неофициально. Игры 1960 года официально назывались «Девятыми Международными Сток-</a:t>
            </a:r>
            <a:r>
              <a:rPr lang="ru-RU" sz="2000" dirty="0" err="1">
                <a:latin typeface="Times New Roman"/>
                <a:ea typeface="Times New Roman"/>
              </a:rPr>
              <a:t>мандевильскими</a:t>
            </a:r>
            <a:r>
              <a:rPr lang="ru-RU" sz="2000" dirty="0">
                <a:latin typeface="Times New Roman"/>
                <a:ea typeface="Times New Roman"/>
              </a:rPr>
              <a:t> играми» и лишь в 1984 году им был присвоен статус первых Паралимпийских игр. Первыми играми, к которым официально применялся термин «</a:t>
            </a:r>
            <a:r>
              <a:rPr lang="ru-RU" sz="2000" dirty="0" err="1">
                <a:latin typeface="Times New Roman"/>
                <a:ea typeface="Times New Roman"/>
              </a:rPr>
              <a:t>Paralympics</a:t>
            </a:r>
            <a:r>
              <a:rPr lang="ru-RU" sz="2000" dirty="0">
                <a:latin typeface="Times New Roman"/>
                <a:ea typeface="Times New Roman"/>
              </a:rPr>
              <a:t>», были игры 1964 года. Тем не менее, в ряде игр вплоть до Игр 1980 года, использовался термин «Олимпийские игры для инвалидов», в 1984 г. — «Международные игры инвалидов». Окончательно термин «паралимпийский» был официально закреплён, начиная с Игр 1988 года. С 2005 года ввели систему, позволяющую участникам выступать не только с заболеванием, но и с глухотой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549" y="910461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212745"/>
                </a:solidFill>
              </a:rPr>
              <a:t>Историческая справка</a:t>
            </a:r>
          </a:p>
        </p:txBody>
      </p:sp>
      <p:pic>
        <p:nvPicPr>
          <p:cNvPr id="7170" name="Picture 2" descr="C:\Users\Светлана\Downloads\iол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63" y="2131059"/>
            <a:ext cx="2816374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8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1556792"/>
            <a:ext cx="52370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Другим поворотным событием в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паралимпийском</a:t>
            </a:r>
            <a:r>
              <a:rPr lang="ru-RU" sz="2000" dirty="0">
                <a:latin typeface="Times New Roman"/>
                <a:ea typeface="Times New Roman"/>
              </a:rPr>
              <a:t> движении стали летние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Паралимпийские</a:t>
            </a:r>
            <a:r>
              <a:rPr lang="ru-RU" sz="2000" dirty="0">
                <a:latin typeface="Times New Roman"/>
                <a:ea typeface="Times New Roman"/>
              </a:rPr>
              <a:t> игры — 1988, для проведения которых использовались те же объекты, на которых проходили олимпийские соревнования. Зимние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Паралимпийские</a:t>
            </a:r>
            <a:r>
              <a:rPr lang="ru-RU" sz="2000" dirty="0">
                <a:latin typeface="Times New Roman"/>
                <a:ea typeface="Times New Roman"/>
              </a:rPr>
              <a:t> игры 1992 года проходили в том же городе, и на тех же аренах, что и Олимпийские соревнования. В 2001 году Международный олимпийский комитет и Международный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паралимпийский</a:t>
            </a:r>
            <a:r>
              <a:rPr lang="ru-RU" sz="2000" dirty="0">
                <a:latin typeface="Times New Roman"/>
                <a:ea typeface="Times New Roman"/>
              </a:rPr>
              <a:t> комитет подписали соглашение, по которому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Паралимпийские</a:t>
            </a:r>
            <a:r>
              <a:rPr lang="ru-RU" sz="2000" dirty="0">
                <a:latin typeface="Times New Roman"/>
                <a:ea typeface="Times New Roman"/>
              </a:rPr>
              <a:t> игры должны проходить в тот же год, в той же стране и использовать те же объекты, что и Олимпийские игры. Это соглашение официально применяется и при выборе места проведения олимпийских игр, начиная с летних игр 2012 года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0253" y="997143"/>
            <a:ext cx="642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212745"/>
                </a:solidFill>
              </a:rPr>
              <a:t>Историческая справка</a:t>
            </a:r>
          </a:p>
        </p:txBody>
      </p:sp>
      <p:pic>
        <p:nvPicPr>
          <p:cNvPr id="8194" name="Picture 2" descr="C:\Users\Светлана\Downloads\iол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 bwMode="auto">
          <a:xfrm>
            <a:off x="5237016" y="1686679"/>
            <a:ext cx="3731048" cy="21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етлана\Downloads\iол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3"/>
            <a:ext cx="3168352" cy="27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772816" y="1670075"/>
            <a:ext cx="1368152" cy="16149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4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9138"/>
            <a:ext cx="2042267" cy="2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21" y="886408"/>
            <a:ext cx="2003290" cy="230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3351" y="174625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Андрей Лебединский </a:t>
            </a:r>
            <a:r>
              <a:rPr lang="ru-RU" sz="2000" dirty="0">
                <a:latin typeface="Times New Roman"/>
                <a:ea typeface="Times New Roman"/>
              </a:rPr>
              <a:t>пулевая стрельба В сборной страны он дебютировал в 1996 году, завоевав сразу три медали (два золота и бронзу). </a:t>
            </a:r>
            <a:endParaRPr lang="ru-RU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" y="3114461"/>
            <a:ext cx="2458962" cy="32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449201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Альберт Бакаев</a:t>
            </a:r>
            <a:r>
              <a:rPr lang="ru-RU" sz="2000" dirty="0">
                <a:latin typeface="Times New Roman"/>
                <a:ea typeface="Times New Roman"/>
              </a:rPr>
              <a:t> пловец На его счету несколько побед в чемпионатах СССР, множество - в первенствах России. Он стал </a:t>
            </a:r>
            <a:r>
              <a:rPr lang="ru-RU" sz="2000" dirty="0" err="1">
                <a:latin typeface="Times New Roman"/>
                <a:ea typeface="Times New Roman"/>
              </a:rPr>
              <a:t>паралимпийским</a:t>
            </a:r>
            <a:r>
              <a:rPr lang="ru-RU" sz="2000" dirty="0">
                <a:latin typeface="Times New Roman"/>
                <a:ea typeface="Times New Roman"/>
              </a:rPr>
              <a:t> чемпионом 1996 года и обладателем еще нескольких медалей с чемпионатов мира и Европы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862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9138"/>
            <a:ext cx="2042267" cy="2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58" y="886408"/>
            <a:ext cx="1902777" cy="236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213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Рима Баталова. </a:t>
            </a:r>
            <a:r>
              <a:rPr lang="ru-RU" sz="2000" dirty="0">
                <a:latin typeface="Times New Roman"/>
                <a:ea typeface="Times New Roman"/>
              </a:rPr>
              <a:t>Рима </a:t>
            </a:r>
            <a:r>
              <a:rPr lang="ru-RU" sz="2000" dirty="0" err="1">
                <a:latin typeface="Times New Roman"/>
                <a:ea typeface="Times New Roman"/>
              </a:rPr>
              <a:t>Акбердиновна</a:t>
            </a:r>
            <a:r>
              <a:rPr lang="ru-RU" sz="2000" dirty="0">
                <a:latin typeface="Times New Roman"/>
                <a:ea typeface="Times New Roman"/>
              </a:rPr>
              <a:t> с детства была инвалидом по зрению.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за сборную страны она начала еще в 1988 году, когда состоялась ее первая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Сеуле. А триумфально завершила карьеру в 2008 году в Пекине, выиграв золото в беге на нескольких дистанциях. </a:t>
            </a:r>
          </a:p>
        </p:txBody>
      </p:sp>
      <p:pic>
        <p:nvPicPr>
          <p:cNvPr id="7" name="Рисунок 6" descr="C:\Users\Светлана\Downloads\109919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2" y="3429000"/>
            <a:ext cx="3687171" cy="29274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67944" y="3611296"/>
            <a:ext cx="50760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Олеся 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Владыкина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 в Пекине, где Олеся взяла золото на 100 метровой дистанции брассом.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2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9138"/>
            <a:ext cx="2042267" cy="2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ownloads\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20" y="908720"/>
            <a:ext cx="2447222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02623" y="908720"/>
            <a:ext cx="413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Оксана Савченко.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Плавание.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Обладательница трех золотых медалей Пекина и пяти, завоеванных в Лондоне. К тому же она - многократная рекордсменка мира на своих дистанциях.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1731" y="3284984"/>
            <a:ext cx="3720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Алексей Бугаев </a:t>
            </a:r>
            <a:r>
              <a:rPr lang="ru-RU" sz="2000" dirty="0">
                <a:latin typeface="Times New Roman"/>
                <a:ea typeface="Times New Roman"/>
              </a:rPr>
              <a:t>Алексей родился в Красноярске в 1997 году. Он - один из самых молодых спортсменов, входящих в топ "Самые знаменитые паралимпийцы России". Признание парень получил на играх в Сочи, где выиграл золото в слаломе и супер-комбинации (горные лыжи)</a:t>
            </a:r>
            <a:endParaRPr lang="ru-RU" sz="2000" dirty="0"/>
          </a:p>
        </p:txBody>
      </p:sp>
      <p:pic>
        <p:nvPicPr>
          <p:cNvPr id="8" name="Рисунок 7" descr="C:\Users\Светлана\Downloads\109916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/>
          <a:stretch/>
        </p:blipFill>
        <p:spPr bwMode="auto">
          <a:xfrm>
            <a:off x="323528" y="3429000"/>
            <a:ext cx="28083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1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ПАРАЛИМПИЙЦЫ РОССИИ</a:t>
            </a:r>
          </a:p>
        </p:txBody>
      </p:sp>
      <p:pic>
        <p:nvPicPr>
          <p:cNvPr id="2050" name="Picture 2" descr="C:\Users\Светла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4" y="5085184"/>
            <a:ext cx="1712473" cy="17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nimacii.ru/_ph/5/461329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0"/>
            <a:ext cx="24110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ветлана\Downloads\109917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6606"/>
          <a:stretch/>
        </p:blipFill>
        <p:spPr bwMode="auto">
          <a:xfrm>
            <a:off x="2267744" y="886407"/>
            <a:ext cx="3352684" cy="2111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11805" y="1126485"/>
            <a:ext cx="3352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Михалина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Лысова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четырёхкратная параолимпийская чемпионка в лыжных гонках и биатлоне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478" y="3211242"/>
            <a:ext cx="4204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Алена Кауфман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выступает в биатлоне. В Сочи девушка выиграла две медали высшего достоинства и пополнила копилку своего чемпионского золота. Знаменитые паралимпийцы России активно занимаются общественной работой, помогая таким же детям, как и они сами, поверить в себя и свои силы. За свою деятельность Алена стала лауреатом премии "Возвращение в жизнь". -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ветлана\Downloads\109917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" y="3211242"/>
            <a:ext cx="3516651" cy="317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19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543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ПАРАЛИМПИЙЦЫ РОССИИ</vt:lpstr>
      <vt:lpstr>ПАРАЛИМПИЙЦЫ РОССИИ</vt:lpstr>
      <vt:lpstr>ПАРАЛИМПИЙЦЫ РОССИИ</vt:lpstr>
      <vt:lpstr>ПАРАЛИМПИЙЦЫ РОССИИ</vt:lpstr>
      <vt:lpstr>ПАРАЛИМПИЙЦЫ РОССИИ</vt:lpstr>
      <vt:lpstr>ПАРАЛИМПИЙЦЫ РОССИИ</vt:lpstr>
      <vt:lpstr>ПАРАЛИМПИЙЦЫ РОССИИ</vt:lpstr>
      <vt:lpstr>ПАРАЛИМПИЙЦЫ РОССИИ</vt:lpstr>
      <vt:lpstr>ПАРАЛИМПИЙЦЫ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42</cp:revision>
  <dcterms:created xsi:type="dcterms:W3CDTF">2016-08-30T14:22:21Z</dcterms:created>
  <dcterms:modified xsi:type="dcterms:W3CDTF">2020-12-02T12:11:47Z</dcterms:modified>
</cp:coreProperties>
</file>